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5" r:id="rId1"/>
  </p:sldMasterIdLst>
  <p:notesMasterIdLst>
    <p:notesMasterId r:id="rId23"/>
  </p:notesMasterIdLst>
  <p:sldIdLst>
    <p:sldId id="702" r:id="rId2"/>
    <p:sldId id="703" r:id="rId3"/>
    <p:sldId id="704" r:id="rId4"/>
    <p:sldId id="705" r:id="rId5"/>
    <p:sldId id="715" r:id="rId6"/>
    <p:sldId id="716" r:id="rId7"/>
    <p:sldId id="717" r:id="rId8"/>
    <p:sldId id="718" r:id="rId9"/>
    <p:sldId id="707" r:id="rId10"/>
    <p:sldId id="708" r:id="rId11"/>
    <p:sldId id="709" r:id="rId12"/>
    <p:sldId id="710" r:id="rId13"/>
    <p:sldId id="711" r:id="rId14"/>
    <p:sldId id="712" r:id="rId15"/>
    <p:sldId id="713" r:id="rId16"/>
    <p:sldId id="701" r:id="rId17"/>
    <p:sldId id="273" r:id="rId18"/>
    <p:sldId id="264" r:id="rId19"/>
    <p:sldId id="274" r:id="rId20"/>
    <p:sldId id="714" r:id="rId21"/>
    <p:sldId id="70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DDDDD"/>
    <a:srgbClr val="EBEBEB"/>
    <a:srgbClr val="5DDDF9"/>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p:restoredTop sz="31020" autoAdjust="0"/>
  </p:normalViewPr>
  <p:slideViewPr>
    <p:cSldViewPr snapToGrid="0" snapToObjects="1">
      <p:cViewPr varScale="1">
        <p:scale>
          <a:sx n="34" d="100"/>
          <a:sy n="34" d="100"/>
        </p:scale>
        <p:origin x="3640" y="184"/>
      </p:cViewPr>
      <p:guideLst>
        <p:guide orient="horz" pos="2160"/>
        <p:guide pos="3840"/>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4BDF8-0E2A-A74C-A0F2-52A33F8CB24B}" type="doc">
      <dgm:prSet loTypeId="urn:microsoft.com/office/officeart/2005/8/layout/radial4" loCatId="" qsTypeId="urn:microsoft.com/office/officeart/2005/8/quickstyle/simple1" qsCatId="simple" csTypeId="urn:microsoft.com/office/officeart/2005/8/colors/accent0_1" csCatId="mainScheme" phldr="1"/>
      <dgm:spPr/>
      <dgm:t>
        <a:bodyPr/>
        <a:lstStyle/>
        <a:p>
          <a:endParaRPr lang="de-DE"/>
        </a:p>
      </dgm:t>
    </dgm:pt>
    <dgm:pt modelId="{F7764929-94BC-0F42-8C0B-D0A730656F35}">
      <dgm:prSet phldrT="[Text]"/>
      <dgm:spPr/>
      <dgm:t>
        <a:bodyPr/>
        <a:lstStyle/>
        <a:p>
          <a:r>
            <a:rPr lang="en-US" noProof="0" dirty="0"/>
            <a:t>Epigenetic</a:t>
          </a:r>
          <a:r>
            <a:rPr lang="en-US" dirty="0"/>
            <a:t> </a:t>
          </a:r>
          <a:r>
            <a:rPr lang="en-US" noProof="0" dirty="0"/>
            <a:t>mark</a:t>
          </a:r>
        </a:p>
      </dgm:t>
    </dgm:pt>
    <dgm:pt modelId="{70DBE0F9-41CB-5440-B8A5-86E3B8B89CA1}" type="parTrans" cxnId="{9FAB80E7-EB94-464C-9AB7-B63855DAA8F9}">
      <dgm:prSet/>
      <dgm:spPr/>
      <dgm:t>
        <a:bodyPr/>
        <a:lstStyle/>
        <a:p>
          <a:endParaRPr lang="de-DE"/>
        </a:p>
      </dgm:t>
    </dgm:pt>
    <dgm:pt modelId="{F2464254-69A7-3645-B144-CDFAA2CD4B4F}" type="sibTrans" cxnId="{9FAB80E7-EB94-464C-9AB7-B63855DAA8F9}">
      <dgm:prSet/>
      <dgm:spPr/>
      <dgm:t>
        <a:bodyPr/>
        <a:lstStyle/>
        <a:p>
          <a:endParaRPr lang="de-DE"/>
        </a:p>
      </dgm:t>
    </dgm:pt>
    <dgm:pt modelId="{67E1CD7C-8D74-FE4C-AEB3-361D93528F96}">
      <dgm:prSet phldrT="[Text]"/>
      <dgm:spPr/>
      <dgm:t>
        <a:bodyPr/>
        <a:lstStyle/>
        <a:p>
          <a:r>
            <a:rPr lang="en-US" dirty="0"/>
            <a:t>Age</a:t>
          </a:r>
        </a:p>
      </dgm:t>
    </dgm:pt>
    <dgm:pt modelId="{45669A00-7AAD-CE47-99C0-56877D9703C3}" type="parTrans" cxnId="{E36F22F1-2F31-6645-8C44-DF5D2BA227B5}">
      <dgm:prSet/>
      <dgm:spPr/>
      <dgm:t>
        <a:bodyPr/>
        <a:lstStyle/>
        <a:p>
          <a:endParaRPr lang="en-US" dirty="0"/>
        </a:p>
      </dgm:t>
    </dgm:pt>
    <dgm:pt modelId="{0EA54A9A-5DDE-1A43-AA95-0EBA688A4D58}" type="sibTrans" cxnId="{E36F22F1-2F31-6645-8C44-DF5D2BA227B5}">
      <dgm:prSet/>
      <dgm:spPr/>
      <dgm:t>
        <a:bodyPr/>
        <a:lstStyle/>
        <a:p>
          <a:endParaRPr lang="de-DE"/>
        </a:p>
      </dgm:t>
    </dgm:pt>
    <dgm:pt modelId="{2F8C0AE8-262C-E64E-925D-E5CD61954ADA}">
      <dgm:prSet phldrT="[Text]"/>
      <dgm:spPr/>
      <dgm:t>
        <a:bodyPr/>
        <a:lstStyle/>
        <a:p>
          <a:r>
            <a:rPr lang="en-US" dirty="0"/>
            <a:t>Genotype</a:t>
          </a:r>
        </a:p>
      </dgm:t>
    </dgm:pt>
    <dgm:pt modelId="{A14E7DBE-6B93-C04C-94A9-B268DBA33F5D}" type="parTrans" cxnId="{A9836213-F921-E040-9A57-C023B692BE72}">
      <dgm:prSet/>
      <dgm:spPr/>
      <dgm:t>
        <a:bodyPr/>
        <a:lstStyle/>
        <a:p>
          <a:endParaRPr lang="en-US" dirty="0"/>
        </a:p>
      </dgm:t>
    </dgm:pt>
    <dgm:pt modelId="{05299611-A6AA-9C4A-AB96-F93FCC80E1ED}" type="sibTrans" cxnId="{A9836213-F921-E040-9A57-C023B692BE72}">
      <dgm:prSet/>
      <dgm:spPr/>
      <dgm:t>
        <a:bodyPr/>
        <a:lstStyle/>
        <a:p>
          <a:endParaRPr lang="de-DE"/>
        </a:p>
      </dgm:t>
    </dgm:pt>
    <dgm:pt modelId="{89B07026-1447-2748-9907-E04EBCAF186F}">
      <dgm:prSet phldrT="[Text]"/>
      <dgm:spPr/>
      <dgm:t>
        <a:bodyPr/>
        <a:lstStyle/>
        <a:p>
          <a:r>
            <a:rPr lang="en-US" dirty="0"/>
            <a:t>Exposure to certain factors</a:t>
          </a:r>
        </a:p>
      </dgm:t>
    </dgm:pt>
    <dgm:pt modelId="{408BBFB6-63A9-794C-80BC-BCFEE1934031}" type="parTrans" cxnId="{5A77CC00-F7F1-B34E-B6BE-6A16CA836771}">
      <dgm:prSet/>
      <dgm:spPr/>
      <dgm:t>
        <a:bodyPr/>
        <a:lstStyle/>
        <a:p>
          <a:endParaRPr lang="en-US" dirty="0"/>
        </a:p>
      </dgm:t>
    </dgm:pt>
    <dgm:pt modelId="{9C0864AA-1022-A047-A87B-28F429610F59}" type="sibTrans" cxnId="{5A77CC00-F7F1-B34E-B6BE-6A16CA836771}">
      <dgm:prSet/>
      <dgm:spPr/>
      <dgm:t>
        <a:bodyPr/>
        <a:lstStyle/>
        <a:p>
          <a:endParaRPr lang="de-DE"/>
        </a:p>
      </dgm:t>
    </dgm:pt>
    <dgm:pt modelId="{535E0558-CC16-5F4D-84F3-A50F87CB7595}" type="pres">
      <dgm:prSet presAssocID="{B644BDF8-0E2A-A74C-A0F2-52A33F8CB24B}" presName="cycle" presStyleCnt="0">
        <dgm:presLayoutVars>
          <dgm:chMax val="1"/>
          <dgm:dir/>
          <dgm:animLvl val="ctr"/>
          <dgm:resizeHandles val="exact"/>
        </dgm:presLayoutVars>
      </dgm:prSet>
      <dgm:spPr/>
    </dgm:pt>
    <dgm:pt modelId="{A6BD5CED-CC19-604E-B910-2D6766FD279F}" type="pres">
      <dgm:prSet presAssocID="{F7764929-94BC-0F42-8C0B-D0A730656F35}" presName="centerShape" presStyleLbl="node0" presStyleIdx="0" presStyleCnt="1" custScaleX="139596" custScaleY="140646"/>
      <dgm:spPr/>
    </dgm:pt>
    <dgm:pt modelId="{8BA02BB6-CFC4-0F4D-949C-0854A393EBE1}" type="pres">
      <dgm:prSet presAssocID="{45669A00-7AAD-CE47-99C0-56877D9703C3}" presName="parTrans" presStyleLbl="bgSibTrans2D1" presStyleIdx="0" presStyleCnt="3"/>
      <dgm:spPr/>
    </dgm:pt>
    <dgm:pt modelId="{17F0FF0F-2362-4D4E-93F6-FD89D4388E85}" type="pres">
      <dgm:prSet presAssocID="{67E1CD7C-8D74-FE4C-AEB3-361D93528F96}" presName="node" presStyleLbl="node1" presStyleIdx="0" presStyleCnt="3" custRadScaleRad="119628" custRadScaleInc="4563">
        <dgm:presLayoutVars>
          <dgm:bulletEnabled val="1"/>
        </dgm:presLayoutVars>
      </dgm:prSet>
      <dgm:spPr/>
    </dgm:pt>
    <dgm:pt modelId="{72C7A01B-AAF9-B94E-863B-73054FD0F55B}" type="pres">
      <dgm:prSet presAssocID="{A14E7DBE-6B93-C04C-94A9-B268DBA33F5D}" presName="parTrans" presStyleLbl="bgSibTrans2D1" presStyleIdx="1" presStyleCnt="3"/>
      <dgm:spPr/>
    </dgm:pt>
    <dgm:pt modelId="{15E358E3-C630-2D4A-B7A5-07313FBAD481}" type="pres">
      <dgm:prSet presAssocID="{2F8C0AE8-262C-E64E-925D-E5CD61954ADA}" presName="node" presStyleLbl="node1" presStyleIdx="1" presStyleCnt="3">
        <dgm:presLayoutVars>
          <dgm:bulletEnabled val="1"/>
        </dgm:presLayoutVars>
      </dgm:prSet>
      <dgm:spPr/>
    </dgm:pt>
    <dgm:pt modelId="{117D4E34-C38D-7947-A932-7AD3F4E585FF}" type="pres">
      <dgm:prSet presAssocID="{408BBFB6-63A9-794C-80BC-BCFEE1934031}" presName="parTrans" presStyleLbl="bgSibTrans2D1" presStyleIdx="2" presStyleCnt="3"/>
      <dgm:spPr/>
    </dgm:pt>
    <dgm:pt modelId="{CB1D2193-A1B4-BD45-A6C1-FF1C233095BC}" type="pres">
      <dgm:prSet presAssocID="{89B07026-1447-2748-9907-E04EBCAF186F}" presName="node" presStyleLbl="node1" presStyleIdx="2" presStyleCnt="3" custRadScaleRad="118870" custRadScaleInc="-3760">
        <dgm:presLayoutVars>
          <dgm:bulletEnabled val="1"/>
        </dgm:presLayoutVars>
      </dgm:prSet>
      <dgm:spPr/>
    </dgm:pt>
  </dgm:ptLst>
  <dgm:cxnLst>
    <dgm:cxn modelId="{5A77CC00-F7F1-B34E-B6BE-6A16CA836771}" srcId="{F7764929-94BC-0F42-8C0B-D0A730656F35}" destId="{89B07026-1447-2748-9907-E04EBCAF186F}" srcOrd="2" destOrd="0" parTransId="{408BBFB6-63A9-794C-80BC-BCFEE1934031}" sibTransId="{9C0864AA-1022-A047-A87B-28F429610F59}"/>
    <dgm:cxn modelId="{EA85350B-D787-2147-A94C-ED11476BEA27}" type="presOf" srcId="{B644BDF8-0E2A-A74C-A0F2-52A33F8CB24B}" destId="{535E0558-CC16-5F4D-84F3-A50F87CB7595}" srcOrd="0" destOrd="0" presId="urn:microsoft.com/office/officeart/2005/8/layout/radial4"/>
    <dgm:cxn modelId="{A9836213-F921-E040-9A57-C023B692BE72}" srcId="{F7764929-94BC-0F42-8C0B-D0A730656F35}" destId="{2F8C0AE8-262C-E64E-925D-E5CD61954ADA}" srcOrd="1" destOrd="0" parTransId="{A14E7DBE-6B93-C04C-94A9-B268DBA33F5D}" sibTransId="{05299611-A6AA-9C4A-AB96-F93FCC80E1ED}"/>
    <dgm:cxn modelId="{BD97BE40-EB94-D842-928C-A38932A84540}" type="presOf" srcId="{A14E7DBE-6B93-C04C-94A9-B268DBA33F5D}" destId="{72C7A01B-AAF9-B94E-863B-73054FD0F55B}" srcOrd="0" destOrd="0" presId="urn:microsoft.com/office/officeart/2005/8/layout/radial4"/>
    <dgm:cxn modelId="{CFFEB164-F12C-F144-AD0D-698A39CFD3D7}" type="presOf" srcId="{67E1CD7C-8D74-FE4C-AEB3-361D93528F96}" destId="{17F0FF0F-2362-4D4E-93F6-FD89D4388E85}" srcOrd="0" destOrd="0" presId="urn:microsoft.com/office/officeart/2005/8/layout/radial4"/>
    <dgm:cxn modelId="{F1521565-4235-5F49-A5CA-6A99826A53F4}" type="presOf" srcId="{408BBFB6-63A9-794C-80BC-BCFEE1934031}" destId="{117D4E34-C38D-7947-A932-7AD3F4E585FF}" srcOrd="0" destOrd="0" presId="urn:microsoft.com/office/officeart/2005/8/layout/radial4"/>
    <dgm:cxn modelId="{A71FE46A-B83F-9D4B-B2F4-FA3CF72E1C99}" type="presOf" srcId="{2F8C0AE8-262C-E64E-925D-E5CD61954ADA}" destId="{15E358E3-C630-2D4A-B7A5-07313FBAD481}" srcOrd="0" destOrd="0" presId="urn:microsoft.com/office/officeart/2005/8/layout/radial4"/>
    <dgm:cxn modelId="{94ABF6E6-60E7-ED44-953F-B2BE9455232E}" type="presOf" srcId="{89B07026-1447-2748-9907-E04EBCAF186F}" destId="{CB1D2193-A1B4-BD45-A6C1-FF1C233095BC}" srcOrd="0" destOrd="0" presId="urn:microsoft.com/office/officeart/2005/8/layout/radial4"/>
    <dgm:cxn modelId="{9FAB80E7-EB94-464C-9AB7-B63855DAA8F9}" srcId="{B644BDF8-0E2A-A74C-A0F2-52A33F8CB24B}" destId="{F7764929-94BC-0F42-8C0B-D0A730656F35}" srcOrd="0" destOrd="0" parTransId="{70DBE0F9-41CB-5440-B8A5-86E3B8B89CA1}" sibTransId="{F2464254-69A7-3645-B144-CDFAA2CD4B4F}"/>
    <dgm:cxn modelId="{507FE3EF-DFF1-9A4A-9E99-B6219D2DAF4A}" type="presOf" srcId="{F7764929-94BC-0F42-8C0B-D0A730656F35}" destId="{A6BD5CED-CC19-604E-B910-2D6766FD279F}" srcOrd="0" destOrd="0" presId="urn:microsoft.com/office/officeart/2005/8/layout/radial4"/>
    <dgm:cxn modelId="{E36F22F1-2F31-6645-8C44-DF5D2BA227B5}" srcId="{F7764929-94BC-0F42-8C0B-D0A730656F35}" destId="{67E1CD7C-8D74-FE4C-AEB3-361D93528F96}" srcOrd="0" destOrd="0" parTransId="{45669A00-7AAD-CE47-99C0-56877D9703C3}" sibTransId="{0EA54A9A-5DDE-1A43-AA95-0EBA688A4D58}"/>
    <dgm:cxn modelId="{4A3881F8-8FA0-2D44-8DE1-66C109E2820A}" type="presOf" srcId="{45669A00-7AAD-CE47-99C0-56877D9703C3}" destId="{8BA02BB6-CFC4-0F4D-949C-0854A393EBE1}" srcOrd="0" destOrd="0" presId="urn:microsoft.com/office/officeart/2005/8/layout/radial4"/>
    <dgm:cxn modelId="{AE2857A5-1A16-CA44-BDB4-527AA7F331AF}" type="presParOf" srcId="{535E0558-CC16-5F4D-84F3-A50F87CB7595}" destId="{A6BD5CED-CC19-604E-B910-2D6766FD279F}" srcOrd="0" destOrd="0" presId="urn:microsoft.com/office/officeart/2005/8/layout/radial4"/>
    <dgm:cxn modelId="{841928F8-4B77-0A4E-918B-F5BDAF7919D3}" type="presParOf" srcId="{535E0558-CC16-5F4D-84F3-A50F87CB7595}" destId="{8BA02BB6-CFC4-0F4D-949C-0854A393EBE1}" srcOrd="1" destOrd="0" presId="urn:microsoft.com/office/officeart/2005/8/layout/radial4"/>
    <dgm:cxn modelId="{AF03A747-3CF2-0541-AEB4-27C6FE43DCBE}" type="presParOf" srcId="{535E0558-CC16-5F4D-84F3-A50F87CB7595}" destId="{17F0FF0F-2362-4D4E-93F6-FD89D4388E85}" srcOrd="2" destOrd="0" presId="urn:microsoft.com/office/officeart/2005/8/layout/radial4"/>
    <dgm:cxn modelId="{61A068E5-B79F-5D4E-8063-5419B0B60E4E}" type="presParOf" srcId="{535E0558-CC16-5F4D-84F3-A50F87CB7595}" destId="{72C7A01B-AAF9-B94E-863B-73054FD0F55B}" srcOrd="3" destOrd="0" presId="urn:microsoft.com/office/officeart/2005/8/layout/radial4"/>
    <dgm:cxn modelId="{D285B204-A9FE-1F43-91A9-9B7ADC757595}" type="presParOf" srcId="{535E0558-CC16-5F4D-84F3-A50F87CB7595}" destId="{15E358E3-C630-2D4A-B7A5-07313FBAD481}" srcOrd="4" destOrd="0" presId="urn:microsoft.com/office/officeart/2005/8/layout/radial4"/>
    <dgm:cxn modelId="{4A1168D2-7647-1041-8AFD-10275ACCF8D9}" type="presParOf" srcId="{535E0558-CC16-5F4D-84F3-A50F87CB7595}" destId="{117D4E34-C38D-7947-A932-7AD3F4E585FF}" srcOrd="5" destOrd="0" presId="urn:microsoft.com/office/officeart/2005/8/layout/radial4"/>
    <dgm:cxn modelId="{FC857978-F35F-B242-8F50-CEAFDC2B4AAC}" type="presParOf" srcId="{535E0558-CC16-5F4D-84F3-A50F87CB7595}" destId="{CB1D2193-A1B4-BD45-A6C1-FF1C233095BC}"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F0F9A949-0940-AD4B-8F1D-680B7941EAAB}">
      <dgm:prSet phldrT="[Text]"/>
      <dgm:spPr/>
      <dgm:t>
        <a:bodyPr/>
        <a:lstStyle/>
        <a:p>
          <a:r>
            <a:rPr lang="en-US" dirty="0"/>
            <a:t>High dimensional data</a:t>
          </a:r>
          <a:endParaRPr lang="de-DE" dirty="0"/>
        </a:p>
      </dgm:t>
    </dgm:pt>
    <dgm:pt modelId="{067C43A4-336A-0347-B2BC-02F40C427108}" type="sibTrans" cxnId="{E931A2B2-3037-5F4C-A181-1C3442811D1A}">
      <dgm:prSet/>
      <dgm:spPr/>
      <dgm:t>
        <a:bodyPr/>
        <a:lstStyle/>
        <a:p>
          <a:endParaRPr lang="de-DE"/>
        </a:p>
      </dgm:t>
    </dgm:pt>
    <dgm:pt modelId="{BA687693-7674-DB4B-805A-81385C09BC97}" type="parTrans" cxnId="{E931A2B2-3037-5F4C-A181-1C3442811D1A}">
      <dgm:prSet/>
      <dgm:spPr/>
      <dgm:t>
        <a:bodyPr/>
        <a:lstStyle/>
        <a:p>
          <a:endParaRPr lang="de-DE"/>
        </a:p>
      </dgm:t>
    </dgm:pt>
    <dgm:pt modelId="{00BF3A45-C17D-AF4C-98F6-4D4C0DE29F6C}">
      <dgm:prSet phldrT="[Text]" custT="1"/>
      <dgm:spPr/>
      <dgm:t>
        <a:bodyPr/>
        <a:lstStyle/>
        <a:p>
          <a:r>
            <a:rPr lang="en-US" sz="2400" dirty="0"/>
            <a:t>Dimensionality reduction, </a:t>
          </a:r>
          <a:r>
            <a:rPr lang="en-US" sz="2400" dirty="0" err="1"/>
            <a:t>e.g</a:t>
          </a:r>
          <a:r>
            <a:rPr lang="en-US" sz="2400" dirty="0"/>
            <a:t> PCA</a:t>
          </a:r>
          <a:endParaRPr lang="de-DE" sz="2400" dirty="0"/>
        </a:p>
      </dgm:t>
    </dgm:pt>
    <dgm:pt modelId="{5500AB4E-2AF7-B94A-B1F4-C03C3235E853}" type="sibTrans" cxnId="{3F817E22-BD19-8C41-AB86-959FDBFDB600}">
      <dgm:prSet/>
      <dgm:spPr/>
      <dgm:t>
        <a:bodyPr/>
        <a:lstStyle/>
        <a:p>
          <a:endParaRPr lang="de-DE"/>
        </a:p>
      </dgm:t>
    </dgm:pt>
    <dgm:pt modelId="{6E6CED03-0B16-0742-8877-D38983CB9859}" type="parTrans" cxnId="{3F817E22-BD19-8C41-AB86-959FDBFDB600}">
      <dgm:prSet/>
      <dgm:spPr/>
      <dgm:t>
        <a:bodyPr/>
        <a:lstStyle/>
        <a:p>
          <a:endParaRPr lang="de-DE"/>
        </a:p>
      </dgm:t>
    </dgm:pt>
    <dgm:pt modelId="{8ECD20AD-2DA8-B34E-B71E-5EBC24919BAD}">
      <dgm:prSet phldrT="[Text]"/>
      <dgm:spPr/>
      <dgm:t>
        <a:bodyPr/>
        <a:lstStyle/>
        <a:p>
          <a:r>
            <a:rPr lang="en-US" dirty="0"/>
            <a:t>Does our PCA data coincide with the sample labels?</a:t>
          </a:r>
          <a:endParaRPr lang="de-DE" dirty="0"/>
        </a:p>
      </dgm:t>
    </dgm:pt>
    <dgm:pt modelId="{88282D1A-54AF-BF48-B250-88F2F7DFF4A4}" type="sibTrans" cxnId="{0BEB4837-2167-0545-B86C-96E960EF8E59}">
      <dgm:prSet/>
      <dgm:spPr/>
      <dgm:t>
        <a:bodyPr/>
        <a:lstStyle/>
        <a:p>
          <a:endParaRPr lang="de-DE"/>
        </a:p>
      </dgm:t>
    </dgm:pt>
    <dgm:pt modelId="{7040B0CB-D9D9-3249-A446-BBB0C143587C}" type="parTrans" cxnId="{0BEB4837-2167-0545-B86C-96E960EF8E59}">
      <dgm:prSet/>
      <dgm:spPr/>
      <dgm:t>
        <a:bodyPr/>
        <a:lstStyle/>
        <a:p>
          <a:endParaRPr lang="de-DE"/>
        </a:p>
      </dgm:t>
    </dgm:pt>
    <dgm:pt modelId="{2CEB334F-60CC-534F-A192-26BA555D0C4A}">
      <dgm:prSet phldrT="[Text]" custT="1"/>
      <dgm:spPr>
        <a:solidFill>
          <a:schemeClr val="lt1">
            <a:tint val="40000"/>
            <a:hueOff val="0"/>
            <a:satOff val="0"/>
            <a:lumOff val="0"/>
            <a:alpha val="90000"/>
          </a:schemeClr>
        </a:solidFill>
      </dgm:spPr>
      <dgm:t>
        <a:bodyPr/>
        <a:lstStyle/>
        <a:p>
          <a:r>
            <a:rPr lang="en-US" sz="2400" dirty="0"/>
            <a:t>Apply clustering method and visualize, </a:t>
          </a:r>
          <a:r>
            <a:rPr lang="en-US" sz="2400" dirty="0" err="1"/>
            <a:t>e.g</a:t>
          </a:r>
          <a:r>
            <a:rPr lang="en-US" sz="2400" dirty="0"/>
            <a:t> k-means </a:t>
          </a:r>
          <a:endParaRPr lang="de-DE" sz="2400" dirty="0"/>
        </a:p>
      </dgm:t>
    </dgm:pt>
    <dgm:pt modelId="{669D274E-9947-D640-9A06-BDC5AA68566F}" type="sibTrans" cxnId="{E98C1394-861D-244B-A907-EA82E0B74EB3}">
      <dgm:prSet/>
      <dgm:spPr/>
      <dgm:t>
        <a:bodyPr/>
        <a:lstStyle/>
        <a:p>
          <a:endParaRPr lang="de-DE"/>
        </a:p>
      </dgm:t>
    </dgm:pt>
    <dgm:pt modelId="{61FA24FC-9F7A-8443-917F-A1CBC4694620}" type="parTrans" cxnId="{E98C1394-861D-244B-A907-EA82E0B74EB3}">
      <dgm:prSet/>
      <dgm:spPr/>
      <dgm:t>
        <a:bodyPr/>
        <a:lstStyle/>
        <a:p>
          <a:endParaRPr lang="de-DE"/>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FE8AC5E4-FE73-CE4F-B010-E0542CC89675}" type="pres">
      <dgm:prSet presAssocID="{F0F9A949-0940-AD4B-8F1D-680B7941EAAB}" presName="horFlow" presStyleCnt="0"/>
      <dgm:spPr/>
    </dgm:pt>
    <dgm:pt modelId="{A8E437BF-BEB7-1943-8F24-7B05708E0EC6}" type="pres">
      <dgm:prSet presAssocID="{F0F9A949-0940-AD4B-8F1D-680B7941EAAB}" presName="bigChev" presStyleLbl="node1" presStyleIdx="0" presStyleCnt="2"/>
      <dgm:spPr/>
    </dgm:pt>
    <dgm:pt modelId="{543F8A78-5FEE-EA4B-AD77-2883A8485A76}" type="pres">
      <dgm:prSet presAssocID="{6E6CED03-0B16-0742-8877-D38983CB9859}" presName="parTrans" presStyleCnt="0"/>
      <dgm:spPr/>
    </dgm:pt>
    <dgm:pt modelId="{2C47D8EB-58AC-CB4C-B192-4351F4BC21BD}" type="pres">
      <dgm:prSet presAssocID="{00BF3A45-C17D-AF4C-98F6-4D4C0DE29F6C}" presName="node" presStyleLbl="alignAccFollowNode1" presStyleIdx="0" presStyleCnt="2" custScaleX="110651" custScaleY="120729">
        <dgm:presLayoutVars>
          <dgm:bulletEnabled val="1"/>
        </dgm:presLayoutVars>
      </dgm:prSet>
      <dgm:spPr/>
    </dgm:pt>
    <dgm:pt modelId="{55A9FF06-3861-1F4E-B023-E1825C624D7D}" type="pres">
      <dgm:prSet presAssocID="{F0F9A949-0940-AD4B-8F1D-680B7941EAAB}" presName="vSp" presStyleCnt="0"/>
      <dgm:spPr/>
    </dgm:pt>
    <dgm:pt modelId="{578D2A0C-5030-7D40-990E-2017DE5C1F69}" type="pres">
      <dgm:prSet presAssocID="{8ECD20AD-2DA8-B34E-B71E-5EBC24919BAD}" presName="horFlow" presStyleCnt="0"/>
      <dgm:spPr/>
    </dgm:pt>
    <dgm:pt modelId="{A0CB5C53-F099-DA42-AFF7-02BD804DBC75}" type="pres">
      <dgm:prSet presAssocID="{8ECD20AD-2DA8-B34E-B71E-5EBC24919BAD}" presName="bigChev" presStyleLbl="node1" presStyleIdx="1" presStyleCnt="2"/>
      <dgm:spPr/>
    </dgm:pt>
    <dgm:pt modelId="{2D94D4FC-4342-9743-869E-9D92A619205F}" type="pres">
      <dgm:prSet presAssocID="{61FA24FC-9F7A-8443-917F-A1CBC4694620}" presName="parTrans" presStyleCnt="0"/>
      <dgm:spPr/>
    </dgm:pt>
    <dgm:pt modelId="{EA2D37D3-7884-7249-9CA1-1B917F084533}" type="pres">
      <dgm:prSet presAssocID="{2CEB334F-60CC-534F-A192-26BA555D0C4A}" presName="node" presStyleLbl="alignAccFollowNode1" presStyleIdx="1" presStyleCnt="2" custScaleX="110651" custScaleY="120729">
        <dgm:presLayoutVars>
          <dgm:bulletEnabled val="1"/>
        </dgm:presLayoutVars>
      </dgm:prSet>
      <dgm:spPr/>
    </dgm:pt>
  </dgm:ptLst>
  <dgm:cxnLst>
    <dgm:cxn modelId="{3F817E22-BD19-8C41-AB86-959FDBFDB600}" srcId="{F0F9A949-0940-AD4B-8F1D-680B7941EAAB}" destId="{00BF3A45-C17D-AF4C-98F6-4D4C0DE29F6C}" srcOrd="0" destOrd="0" parTransId="{6E6CED03-0B16-0742-8877-D38983CB9859}" sibTransId="{5500AB4E-2AF7-B94A-B1F4-C03C3235E853}"/>
    <dgm:cxn modelId="{0BEB4837-2167-0545-B86C-96E960EF8E59}" srcId="{EDE9104C-E367-BE49-B2AC-5F2D69DD0AAE}" destId="{8ECD20AD-2DA8-B34E-B71E-5EBC24919BAD}" srcOrd="1" destOrd="0" parTransId="{7040B0CB-D9D9-3249-A446-BBB0C143587C}" sibTransId="{88282D1A-54AF-BF48-B250-88F2F7DFF4A4}"/>
    <dgm:cxn modelId="{A3F82A58-02F3-0246-BD09-80CAF42DD135}" type="presOf" srcId="{2CEB334F-60CC-534F-A192-26BA555D0C4A}" destId="{EA2D37D3-7884-7249-9CA1-1B917F084533}" srcOrd="0" destOrd="0" presId="urn:microsoft.com/office/officeart/2005/8/layout/lProcess3"/>
    <dgm:cxn modelId="{70C4A968-F313-504A-AB2D-08EDD46DBEBC}" type="presOf" srcId="{8ECD20AD-2DA8-B34E-B71E-5EBC24919BAD}" destId="{A0CB5C53-F099-DA42-AFF7-02BD804DBC75}" srcOrd="0" destOrd="0" presId="urn:microsoft.com/office/officeart/2005/8/layout/lProcess3"/>
    <dgm:cxn modelId="{1FACDD75-97C8-0142-9322-462B6C6266B7}" type="presOf" srcId="{F0F9A949-0940-AD4B-8F1D-680B7941EAAB}" destId="{A8E437BF-BEB7-1943-8F24-7B05708E0EC6}" srcOrd="0" destOrd="0" presId="urn:microsoft.com/office/officeart/2005/8/layout/lProcess3"/>
    <dgm:cxn modelId="{5485528B-93E6-9440-80A1-F93A07168D7A}" type="presOf" srcId="{00BF3A45-C17D-AF4C-98F6-4D4C0DE29F6C}" destId="{2C47D8EB-58AC-CB4C-B192-4351F4BC21BD}" srcOrd="0" destOrd="0" presId="urn:microsoft.com/office/officeart/2005/8/layout/lProcess3"/>
    <dgm:cxn modelId="{E98C1394-861D-244B-A907-EA82E0B74EB3}" srcId="{8ECD20AD-2DA8-B34E-B71E-5EBC24919BAD}" destId="{2CEB334F-60CC-534F-A192-26BA555D0C4A}" srcOrd="0" destOrd="0" parTransId="{61FA24FC-9F7A-8443-917F-A1CBC4694620}" sibTransId="{669D274E-9947-D640-9A06-BDC5AA68566F}"/>
    <dgm:cxn modelId="{C86054AF-5F35-0846-A5DC-90441A5E1DEC}" type="presOf" srcId="{EDE9104C-E367-BE49-B2AC-5F2D69DD0AAE}" destId="{0AE0D9A0-B966-7D4E-9254-80E3D06DBB87}" srcOrd="0" destOrd="0" presId="urn:microsoft.com/office/officeart/2005/8/layout/lProcess3"/>
    <dgm:cxn modelId="{E931A2B2-3037-5F4C-A181-1C3442811D1A}" srcId="{EDE9104C-E367-BE49-B2AC-5F2D69DD0AAE}" destId="{F0F9A949-0940-AD4B-8F1D-680B7941EAAB}" srcOrd="0" destOrd="0" parTransId="{BA687693-7674-DB4B-805A-81385C09BC97}" sibTransId="{067C43A4-336A-0347-B2BC-02F40C427108}"/>
    <dgm:cxn modelId="{9B52225D-1B66-F243-B8E2-001B146838B4}" type="presParOf" srcId="{0AE0D9A0-B966-7D4E-9254-80E3D06DBB87}" destId="{FE8AC5E4-FE73-CE4F-B010-E0542CC89675}" srcOrd="0" destOrd="0" presId="urn:microsoft.com/office/officeart/2005/8/layout/lProcess3"/>
    <dgm:cxn modelId="{9F010382-DB70-044F-84E8-D453CAD29AA1}" type="presParOf" srcId="{FE8AC5E4-FE73-CE4F-B010-E0542CC89675}" destId="{A8E437BF-BEB7-1943-8F24-7B05708E0EC6}" srcOrd="0" destOrd="0" presId="urn:microsoft.com/office/officeart/2005/8/layout/lProcess3"/>
    <dgm:cxn modelId="{A74B36AD-BC8C-3F46-B26C-E96D8E6340F0}" type="presParOf" srcId="{FE8AC5E4-FE73-CE4F-B010-E0542CC89675}" destId="{543F8A78-5FEE-EA4B-AD77-2883A8485A76}" srcOrd="1" destOrd="0" presId="urn:microsoft.com/office/officeart/2005/8/layout/lProcess3"/>
    <dgm:cxn modelId="{11A1E17E-D732-D640-91CB-E902EA6CCB06}" type="presParOf" srcId="{FE8AC5E4-FE73-CE4F-B010-E0542CC89675}" destId="{2C47D8EB-58AC-CB4C-B192-4351F4BC21BD}" srcOrd="2" destOrd="0" presId="urn:microsoft.com/office/officeart/2005/8/layout/lProcess3"/>
    <dgm:cxn modelId="{31B2F2D2-EAE0-6349-9DEC-AD1FECE22347}" type="presParOf" srcId="{0AE0D9A0-B966-7D4E-9254-80E3D06DBB87}" destId="{55A9FF06-3861-1F4E-B023-E1825C624D7D}" srcOrd="1" destOrd="0" presId="urn:microsoft.com/office/officeart/2005/8/layout/lProcess3"/>
    <dgm:cxn modelId="{E70C283C-BE56-2C4C-97DE-0C9BF4D0949C}" type="presParOf" srcId="{0AE0D9A0-B966-7D4E-9254-80E3D06DBB87}" destId="{578D2A0C-5030-7D40-990E-2017DE5C1F69}" srcOrd="2" destOrd="0" presId="urn:microsoft.com/office/officeart/2005/8/layout/lProcess3"/>
    <dgm:cxn modelId="{CEB08A32-B73F-5D48-BA45-12A8CA269619}" type="presParOf" srcId="{578D2A0C-5030-7D40-990E-2017DE5C1F69}" destId="{A0CB5C53-F099-DA42-AFF7-02BD804DBC75}" srcOrd="0" destOrd="0" presId="urn:microsoft.com/office/officeart/2005/8/layout/lProcess3"/>
    <dgm:cxn modelId="{E91D1065-EC11-7A4B-BCFF-2C46EC894E02}" type="presParOf" srcId="{578D2A0C-5030-7D40-990E-2017DE5C1F69}" destId="{2D94D4FC-4342-9743-869E-9D92A619205F}" srcOrd="1" destOrd="0" presId="urn:microsoft.com/office/officeart/2005/8/layout/lProcess3"/>
    <dgm:cxn modelId="{461CBBAB-F22C-4348-89CD-02A6A64ECE55}" type="presParOf" srcId="{578D2A0C-5030-7D40-990E-2017DE5C1F69}" destId="{EA2D37D3-7884-7249-9CA1-1B917F08453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2CEB334F-60CC-534F-A192-26BA555D0C4A}">
      <dgm:prSet phldrT="[Text]" custT="1"/>
      <dgm:spPr/>
      <dgm:t>
        <a:bodyPr/>
        <a:lstStyle/>
        <a:p>
          <a:r>
            <a:rPr lang="en-US" sz="2200" dirty="0"/>
            <a:t>Apply logistic regression</a:t>
          </a:r>
          <a:endParaRPr lang="de-DE" sz="2200" dirty="0"/>
        </a:p>
      </dgm:t>
    </dgm:pt>
    <dgm:pt modelId="{8ECD20AD-2DA8-B34E-B71E-5EBC24919BAD}">
      <dgm:prSet phldrT="[Text]"/>
      <dgm:spPr/>
      <dgm:t>
        <a:bodyPr/>
        <a:lstStyle/>
        <a:p>
          <a:r>
            <a:rPr lang="en-US" dirty="0"/>
            <a:t>Find features that predict healthy/diseased patient</a:t>
          </a:r>
          <a:endParaRPr lang="de-DE"/>
        </a:p>
      </dgm:t>
    </dgm:pt>
    <dgm:pt modelId="{88282D1A-54AF-BF48-B250-88F2F7DFF4A4}" type="sibTrans" cxnId="{0BEB4837-2167-0545-B86C-96E960EF8E59}">
      <dgm:prSet/>
      <dgm:spPr/>
      <dgm:t>
        <a:bodyPr/>
        <a:lstStyle/>
        <a:p>
          <a:endParaRPr lang="de-DE"/>
        </a:p>
      </dgm:t>
    </dgm:pt>
    <dgm:pt modelId="{7040B0CB-D9D9-3249-A446-BBB0C143587C}" type="parTrans" cxnId="{0BEB4837-2167-0545-B86C-96E960EF8E59}">
      <dgm:prSet/>
      <dgm:spPr/>
      <dgm:t>
        <a:bodyPr/>
        <a:lstStyle/>
        <a:p>
          <a:endParaRPr lang="de-DE"/>
        </a:p>
      </dgm:t>
    </dgm:pt>
    <dgm:pt modelId="{669D274E-9947-D640-9A06-BDC5AA68566F}" type="sibTrans" cxnId="{E98C1394-861D-244B-A907-EA82E0B74EB3}">
      <dgm:prSet/>
      <dgm:spPr/>
      <dgm:t>
        <a:bodyPr/>
        <a:lstStyle/>
        <a:p>
          <a:endParaRPr lang="de-DE"/>
        </a:p>
      </dgm:t>
    </dgm:pt>
    <dgm:pt modelId="{61FA24FC-9F7A-8443-917F-A1CBC4694620}" type="parTrans" cxnId="{E98C1394-861D-244B-A907-EA82E0B74EB3}">
      <dgm:prSet/>
      <dgm:spPr/>
      <dgm:t>
        <a:bodyPr/>
        <a:lstStyle/>
        <a:p>
          <a:endParaRPr lang="de-DE"/>
        </a:p>
      </dgm:t>
    </dgm:pt>
    <dgm:pt modelId="{00BF3A45-C17D-AF4C-98F6-4D4C0DE29F6C}">
      <dgm:prSet phldrT="[Text]" custT="1"/>
      <dgm:spPr/>
      <dgm:t>
        <a:bodyPr/>
        <a:lstStyle/>
        <a:p>
          <a:r>
            <a:rPr lang="en-US" sz="2200" dirty="0"/>
            <a:t>Apply t-test</a:t>
          </a:r>
          <a:endParaRPr lang="de-DE" sz="2200" dirty="0"/>
        </a:p>
      </dgm:t>
    </dgm:pt>
    <dgm:pt modelId="{F0F9A949-0940-AD4B-8F1D-680B7941EAAB}">
      <dgm:prSet phldrT="[Text]"/>
      <dgm:spPr/>
      <dgm:t>
        <a:bodyPr/>
        <a:lstStyle/>
        <a:p>
          <a:r>
            <a:rPr lang="en-US" dirty="0"/>
            <a:t>Find regions which are differentially methylated</a:t>
          </a:r>
          <a:endParaRPr lang="de-DE" dirty="0"/>
        </a:p>
      </dgm:t>
    </dgm:pt>
    <dgm:pt modelId="{067C43A4-336A-0347-B2BC-02F40C427108}" type="sibTrans" cxnId="{E931A2B2-3037-5F4C-A181-1C3442811D1A}">
      <dgm:prSet/>
      <dgm:spPr/>
      <dgm:t>
        <a:bodyPr/>
        <a:lstStyle/>
        <a:p>
          <a:endParaRPr lang="de-DE"/>
        </a:p>
      </dgm:t>
    </dgm:pt>
    <dgm:pt modelId="{BA687693-7674-DB4B-805A-81385C09BC97}" type="parTrans" cxnId="{E931A2B2-3037-5F4C-A181-1C3442811D1A}">
      <dgm:prSet/>
      <dgm:spPr/>
      <dgm:t>
        <a:bodyPr/>
        <a:lstStyle/>
        <a:p>
          <a:endParaRPr lang="de-DE"/>
        </a:p>
      </dgm:t>
    </dgm:pt>
    <dgm:pt modelId="{5500AB4E-2AF7-B94A-B1F4-C03C3235E853}" type="sibTrans" cxnId="{3F817E22-BD19-8C41-AB86-959FDBFDB600}">
      <dgm:prSet/>
      <dgm:spPr/>
      <dgm:t>
        <a:bodyPr/>
        <a:lstStyle/>
        <a:p>
          <a:endParaRPr lang="de-DE"/>
        </a:p>
      </dgm:t>
    </dgm:pt>
    <dgm:pt modelId="{6E6CED03-0B16-0742-8877-D38983CB9859}" type="parTrans" cxnId="{3F817E22-BD19-8C41-AB86-959FDBFDB600}">
      <dgm:prSet/>
      <dgm:spPr/>
      <dgm:t>
        <a:bodyPr/>
        <a:lstStyle/>
        <a:p>
          <a:endParaRPr lang="de-DE"/>
        </a:p>
      </dgm:t>
    </dgm:pt>
    <dgm:pt modelId="{1A481837-1025-A24D-A3EC-45A07D481497}">
      <dgm:prSet custT="1"/>
      <dgm:spPr/>
      <dgm:t>
        <a:bodyPr/>
        <a:lstStyle/>
        <a:p>
          <a:r>
            <a:rPr lang="en-US" sz="2400"/>
            <a:t>Annotate and interprete results</a:t>
          </a:r>
        </a:p>
      </dgm:t>
    </dgm:pt>
    <dgm:pt modelId="{32E1C7D3-6505-6A41-8837-F2BD22654B9C}" type="parTrans" cxnId="{A2217D7E-BE65-544D-8011-6F70CA6EFBD1}">
      <dgm:prSet/>
      <dgm:spPr/>
      <dgm:t>
        <a:bodyPr/>
        <a:lstStyle/>
        <a:p>
          <a:endParaRPr lang="en-US"/>
        </a:p>
      </dgm:t>
    </dgm:pt>
    <dgm:pt modelId="{E6BBBB68-B252-8A49-A9D3-F57B416A04C0}" type="sibTrans" cxnId="{A2217D7E-BE65-544D-8011-6F70CA6EFBD1}">
      <dgm:prSet/>
      <dgm:spPr/>
      <dgm:t>
        <a:bodyPr/>
        <a:lstStyle/>
        <a:p>
          <a:endParaRPr lang="en-US"/>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FE8AC5E4-FE73-CE4F-B010-E0542CC89675}" type="pres">
      <dgm:prSet presAssocID="{F0F9A949-0940-AD4B-8F1D-680B7941EAAB}" presName="horFlow" presStyleCnt="0"/>
      <dgm:spPr/>
    </dgm:pt>
    <dgm:pt modelId="{A8E437BF-BEB7-1943-8F24-7B05708E0EC6}" type="pres">
      <dgm:prSet presAssocID="{F0F9A949-0940-AD4B-8F1D-680B7941EAAB}" presName="bigChev" presStyleLbl="node1" presStyleIdx="0" presStyleCnt="3"/>
      <dgm:spPr/>
    </dgm:pt>
    <dgm:pt modelId="{543F8A78-5FEE-EA4B-AD77-2883A8485A76}" type="pres">
      <dgm:prSet presAssocID="{6E6CED03-0B16-0742-8877-D38983CB9859}" presName="parTrans" presStyleCnt="0"/>
      <dgm:spPr/>
    </dgm:pt>
    <dgm:pt modelId="{2C47D8EB-58AC-CB4C-B192-4351F4BC21BD}" type="pres">
      <dgm:prSet presAssocID="{00BF3A45-C17D-AF4C-98F6-4D4C0DE29F6C}" presName="node" presStyleLbl="alignAccFollowNode1" presStyleIdx="0" presStyleCnt="2" custScaleX="110651" custScaleY="120729">
        <dgm:presLayoutVars>
          <dgm:bulletEnabled val="1"/>
        </dgm:presLayoutVars>
      </dgm:prSet>
      <dgm:spPr/>
    </dgm:pt>
    <dgm:pt modelId="{55A9FF06-3861-1F4E-B023-E1825C624D7D}" type="pres">
      <dgm:prSet presAssocID="{F0F9A949-0940-AD4B-8F1D-680B7941EAAB}" presName="vSp" presStyleCnt="0"/>
      <dgm:spPr/>
    </dgm:pt>
    <dgm:pt modelId="{578D2A0C-5030-7D40-990E-2017DE5C1F69}" type="pres">
      <dgm:prSet presAssocID="{8ECD20AD-2DA8-B34E-B71E-5EBC24919BAD}" presName="horFlow" presStyleCnt="0"/>
      <dgm:spPr/>
    </dgm:pt>
    <dgm:pt modelId="{A0CB5C53-F099-DA42-AFF7-02BD804DBC75}" type="pres">
      <dgm:prSet presAssocID="{8ECD20AD-2DA8-B34E-B71E-5EBC24919BAD}" presName="bigChev" presStyleLbl="node1" presStyleIdx="1" presStyleCnt="3"/>
      <dgm:spPr/>
    </dgm:pt>
    <dgm:pt modelId="{2D94D4FC-4342-9743-869E-9D92A619205F}" type="pres">
      <dgm:prSet presAssocID="{61FA24FC-9F7A-8443-917F-A1CBC4694620}" presName="parTrans" presStyleCnt="0"/>
      <dgm:spPr/>
    </dgm:pt>
    <dgm:pt modelId="{EA2D37D3-7884-7249-9CA1-1B917F084533}" type="pres">
      <dgm:prSet presAssocID="{2CEB334F-60CC-534F-A192-26BA555D0C4A}" presName="node" presStyleLbl="alignAccFollowNode1" presStyleIdx="1" presStyleCnt="2" custScaleX="110651" custScaleY="120729">
        <dgm:presLayoutVars>
          <dgm:bulletEnabled val="1"/>
        </dgm:presLayoutVars>
      </dgm:prSet>
      <dgm:spPr/>
    </dgm:pt>
    <dgm:pt modelId="{4491F4C4-BD01-7542-8560-38DA4974892F}" type="pres">
      <dgm:prSet presAssocID="{8ECD20AD-2DA8-B34E-B71E-5EBC24919BAD}" presName="vSp" presStyleCnt="0"/>
      <dgm:spPr/>
    </dgm:pt>
    <dgm:pt modelId="{054D0E55-93BA-894B-8659-86F7637AF9A6}" type="pres">
      <dgm:prSet presAssocID="{1A481837-1025-A24D-A3EC-45A07D481497}" presName="horFlow" presStyleCnt="0"/>
      <dgm:spPr/>
    </dgm:pt>
    <dgm:pt modelId="{749399E7-9FED-144C-B4C0-3A3AF4D68DEE}" type="pres">
      <dgm:prSet presAssocID="{1A481837-1025-A24D-A3EC-45A07D481497}" presName="bigChev" presStyleLbl="node1" presStyleIdx="2" presStyleCnt="3" custScaleX="174854" custLinFactNeighborY="64"/>
      <dgm:spPr/>
    </dgm:pt>
  </dgm:ptLst>
  <dgm:cxnLst>
    <dgm:cxn modelId="{3F817E22-BD19-8C41-AB86-959FDBFDB600}" srcId="{F0F9A949-0940-AD4B-8F1D-680B7941EAAB}" destId="{00BF3A45-C17D-AF4C-98F6-4D4C0DE29F6C}" srcOrd="0" destOrd="0" parTransId="{6E6CED03-0B16-0742-8877-D38983CB9859}" sibTransId="{5500AB4E-2AF7-B94A-B1F4-C03C3235E853}"/>
    <dgm:cxn modelId="{0BEB4837-2167-0545-B86C-96E960EF8E59}" srcId="{EDE9104C-E367-BE49-B2AC-5F2D69DD0AAE}" destId="{8ECD20AD-2DA8-B34E-B71E-5EBC24919BAD}" srcOrd="1" destOrd="0" parTransId="{7040B0CB-D9D9-3249-A446-BBB0C143587C}" sibTransId="{88282D1A-54AF-BF48-B250-88F2F7DFF4A4}"/>
    <dgm:cxn modelId="{BF904179-90D7-E741-AD72-BEF8C0BD5C97}" type="presOf" srcId="{8ECD20AD-2DA8-B34E-B71E-5EBC24919BAD}" destId="{A0CB5C53-F099-DA42-AFF7-02BD804DBC75}" srcOrd="0" destOrd="0" presId="urn:microsoft.com/office/officeart/2005/8/layout/lProcess3"/>
    <dgm:cxn modelId="{A2217D7E-BE65-544D-8011-6F70CA6EFBD1}" srcId="{EDE9104C-E367-BE49-B2AC-5F2D69DD0AAE}" destId="{1A481837-1025-A24D-A3EC-45A07D481497}" srcOrd="2" destOrd="0" parTransId="{32E1C7D3-6505-6A41-8837-F2BD22654B9C}" sibTransId="{E6BBBB68-B252-8A49-A9D3-F57B416A04C0}"/>
    <dgm:cxn modelId="{66C2A28A-8774-4849-8346-D14FDAC050E3}" type="presOf" srcId="{1A481837-1025-A24D-A3EC-45A07D481497}" destId="{749399E7-9FED-144C-B4C0-3A3AF4D68DEE}" srcOrd="0" destOrd="0" presId="urn:microsoft.com/office/officeart/2005/8/layout/lProcess3"/>
    <dgm:cxn modelId="{E98C1394-861D-244B-A907-EA82E0B74EB3}" srcId="{8ECD20AD-2DA8-B34E-B71E-5EBC24919BAD}" destId="{2CEB334F-60CC-534F-A192-26BA555D0C4A}" srcOrd="0" destOrd="0" parTransId="{61FA24FC-9F7A-8443-917F-A1CBC4694620}" sibTransId="{669D274E-9947-D640-9A06-BDC5AA68566F}"/>
    <dgm:cxn modelId="{4D1211A6-E2A3-2A44-8ADC-D7C5A6876F37}" type="presOf" srcId="{2CEB334F-60CC-534F-A192-26BA555D0C4A}" destId="{EA2D37D3-7884-7249-9CA1-1B917F084533}" srcOrd="0" destOrd="0" presId="urn:microsoft.com/office/officeart/2005/8/layout/lProcess3"/>
    <dgm:cxn modelId="{431188B0-87AB-3B4B-9206-F94AE83D90A5}" type="presOf" srcId="{EDE9104C-E367-BE49-B2AC-5F2D69DD0AAE}" destId="{0AE0D9A0-B966-7D4E-9254-80E3D06DBB87}" srcOrd="0" destOrd="0" presId="urn:microsoft.com/office/officeart/2005/8/layout/lProcess3"/>
    <dgm:cxn modelId="{E931A2B2-3037-5F4C-A181-1C3442811D1A}" srcId="{EDE9104C-E367-BE49-B2AC-5F2D69DD0AAE}" destId="{F0F9A949-0940-AD4B-8F1D-680B7941EAAB}" srcOrd="0" destOrd="0" parTransId="{BA687693-7674-DB4B-805A-81385C09BC97}" sibTransId="{067C43A4-336A-0347-B2BC-02F40C427108}"/>
    <dgm:cxn modelId="{6EEAABBC-21FA-7642-8591-6BE21CB4E154}" type="presOf" srcId="{00BF3A45-C17D-AF4C-98F6-4D4C0DE29F6C}" destId="{2C47D8EB-58AC-CB4C-B192-4351F4BC21BD}" srcOrd="0" destOrd="0" presId="urn:microsoft.com/office/officeart/2005/8/layout/lProcess3"/>
    <dgm:cxn modelId="{BA16A3F4-29ED-924E-8DE6-7453B01189EA}" type="presOf" srcId="{F0F9A949-0940-AD4B-8F1D-680B7941EAAB}" destId="{A8E437BF-BEB7-1943-8F24-7B05708E0EC6}" srcOrd="0" destOrd="0" presId="urn:microsoft.com/office/officeart/2005/8/layout/lProcess3"/>
    <dgm:cxn modelId="{BFECB51B-9EE4-1245-AE8E-5849478E96F4}" type="presParOf" srcId="{0AE0D9A0-B966-7D4E-9254-80E3D06DBB87}" destId="{FE8AC5E4-FE73-CE4F-B010-E0542CC89675}" srcOrd="0" destOrd="0" presId="urn:microsoft.com/office/officeart/2005/8/layout/lProcess3"/>
    <dgm:cxn modelId="{DBEA491E-1BDF-DC49-8D6D-52DB60E167CD}" type="presParOf" srcId="{FE8AC5E4-FE73-CE4F-B010-E0542CC89675}" destId="{A8E437BF-BEB7-1943-8F24-7B05708E0EC6}" srcOrd="0" destOrd="0" presId="urn:microsoft.com/office/officeart/2005/8/layout/lProcess3"/>
    <dgm:cxn modelId="{0D64174D-73B0-6944-BA3D-7D5F5D14C9BD}" type="presParOf" srcId="{FE8AC5E4-FE73-CE4F-B010-E0542CC89675}" destId="{543F8A78-5FEE-EA4B-AD77-2883A8485A76}" srcOrd="1" destOrd="0" presId="urn:microsoft.com/office/officeart/2005/8/layout/lProcess3"/>
    <dgm:cxn modelId="{B3C65E93-03B2-9D4E-8FE5-70A75DB9F28B}" type="presParOf" srcId="{FE8AC5E4-FE73-CE4F-B010-E0542CC89675}" destId="{2C47D8EB-58AC-CB4C-B192-4351F4BC21BD}" srcOrd="2" destOrd="0" presId="urn:microsoft.com/office/officeart/2005/8/layout/lProcess3"/>
    <dgm:cxn modelId="{C02BA9C9-8987-EF45-A596-ADF374A95732}" type="presParOf" srcId="{0AE0D9A0-B966-7D4E-9254-80E3D06DBB87}" destId="{55A9FF06-3861-1F4E-B023-E1825C624D7D}" srcOrd="1" destOrd="0" presId="urn:microsoft.com/office/officeart/2005/8/layout/lProcess3"/>
    <dgm:cxn modelId="{C953F9BF-29B9-0A44-B25C-3A6FBDDD2CEC}" type="presParOf" srcId="{0AE0D9A0-B966-7D4E-9254-80E3D06DBB87}" destId="{578D2A0C-5030-7D40-990E-2017DE5C1F69}" srcOrd="2" destOrd="0" presId="urn:microsoft.com/office/officeart/2005/8/layout/lProcess3"/>
    <dgm:cxn modelId="{F968A1E6-D068-F54C-A256-D8039CA7009E}" type="presParOf" srcId="{578D2A0C-5030-7D40-990E-2017DE5C1F69}" destId="{A0CB5C53-F099-DA42-AFF7-02BD804DBC75}" srcOrd="0" destOrd="0" presId="urn:microsoft.com/office/officeart/2005/8/layout/lProcess3"/>
    <dgm:cxn modelId="{642E55EC-C7C3-4D45-AA80-61DC85DBC509}" type="presParOf" srcId="{578D2A0C-5030-7D40-990E-2017DE5C1F69}" destId="{2D94D4FC-4342-9743-869E-9D92A619205F}" srcOrd="1" destOrd="0" presId="urn:microsoft.com/office/officeart/2005/8/layout/lProcess3"/>
    <dgm:cxn modelId="{FB9F5ED6-17C8-D840-B2EC-43340A3F3448}" type="presParOf" srcId="{578D2A0C-5030-7D40-990E-2017DE5C1F69}" destId="{EA2D37D3-7884-7249-9CA1-1B917F084533}" srcOrd="2" destOrd="0" presId="urn:microsoft.com/office/officeart/2005/8/layout/lProcess3"/>
    <dgm:cxn modelId="{20BD81F4-CFA5-E540-9591-CAF614249575}" type="presParOf" srcId="{0AE0D9A0-B966-7D4E-9254-80E3D06DBB87}" destId="{4491F4C4-BD01-7542-8560-38DA4974892F}" srcOrd="3" destOrd="0" presId="urn:microsoft.com/office/officeart/2005/8/layout/lProcess3"/>
    <dgm:cxn modelId="{3C7EFA14-43E6-9D4F-95A9-6FB44294A06F}" type="presParOf" srcId="{0AE0D9A0-B966-7D4E-9254-80E3D06DBB87}" destId="{054D0E55-93BA-894B-8659-86F7637AF9A6}" srcOrd="4" destOrd="0" presId="urn:microsoft.com/office/officeart/2005/8/layout/lProcess3"/>
    <dgm:cxn modelId="{64A6C09D-AC19-6E4C-BE02-03DC76B74E21}" type="presParOf" srcId="{054D0E55-93BA-894B-8659-86F7637AF9A6}" destId="{749399E7-9FED-144C-B4C0-3A3AF4D68DEE}"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A779AA-C385-E44A-8559-3A8091F7C255}" type="doc">
      <dgm:prSet loTypeId="urn:microsoft.com/office/officeart/2005/8/layout/chevron1" loCatId="" qsTypeId="urn:microsoft.com/office/officeart/2005/8/quickstyle/simple1" qsCatId="simple" csTypeId="urn:microsoft.com/office/officeart/2005/8/colors/accent0_1" csCatId="mainScheme" phldr="1"/>
      <dgm:spPr/>
    </dgm:pt>
    <dgm:pt modelId="{FE4C6B7F-9FC0-6B4F-B1C9-EE4FD53FB07C}">
      <dgm:prSet phldrT="[Text]"/>
      <dgm:spPr>
        <a:solidFill>
          <a:srgbClr val="EBEBEB"/>
        </a:solidFill>
      </dgm:spPr>
      <dgm:t>
        <a:bodyPr/>
        <a:lstStyle/>
        <a:p>
          <a:pPr>
            <a:buFont typeface="Arial"/>
            <a:buNone/>
          </a:pPr>
          <a:r>
            <a:rPr lang="en-US" dirty="0"/>
            <a:t>Compare our results with the results from similar studies</a:t>
          </a:r>
          <a:endParaRPr lang="de-DE" dirty="0"/>
        </a:p>
      </dgm:t>
    </dgm:pt>
    <dgm:pt modelId="{D60023CE-9DBB-AC4D-95FA-F01BC90FA59E}" type="parTrans" cxnId="{1C0ED5EE-D9EA-9942-AA61-618946A50375}">
      <dgm:prSet/>
      <dgm:spPr/>
      <dgm:t>
        <a:bodyPr/>
        <a:lstStyle/>
        <a:p>
          <a:endParaRPr lang="de-DE"/>
        </a:p>
      </dgm:t>
    </dgm:pt>
    <dgm:pt modelId="{85B51D21-6F18-6445-984A-D1D18FC3DB04}" type="sibTrans" cxnId="{1C0ED5EE-D9EA-9942-AA61-618946A50375}">
      <dgm:prSet/>
      <dgm:spPr/>
      <dgm:t>
        <a:bodyPr/>
        <a:lstStyle/>
        <a:p>
          <a:endParaRPr lang="de-DE"/>
        </a:p>
      </dgm:t>
    </dgm:pt>
    <dgm:pt modelId="{DD971A2E-7604-DD4E-B78B-CF11D0C51486}">
      <dgm:prSet phldrT="[Text]"/>
      <dgm:spPr>
        <a:solidFill>
          <a:srgbClr val="EBEBEB"/>
        </a:solidFill>
      </dgm:spPr>
      <dgm:t>
        <a:bodyPr/>
        <a:lstStyle/>
        <a:p>
          <a:pPr>
            <a:buFont typeface="Arial"/>
            <a:buNone/>
          </a:pPr>
          <a:r>
            <a:rPr lang="en-US" dirty="0"/>
            <a:t>Document results and finalize the protocol in R Markdown</a:t>
          </a:r>
          <a:endParaRPr lang="de-DE" dirty="0"/>
        </a:p>
      </dgm:t>
    </dgm:pt>
    <dgm:pt modelId="{210DA9BF-F2A1-254E-BC7E-E46A88A8F730}" type="parTrans" cxnId="{A39BE909-4828-DF46-8225-29C4076F29AA}">
      <dgm:prSet/>
      <dgm:spPr/>
      <dgm:t>
        <a:bodyPr/>
        <a:lstStyle/>
        <a:p>
          <a:endParaRPr lang="de-DE"/>
        </a:p>
      </dgm:t>
    </dgm:pt>
    <dgm:pt modelId="{DAA21B97-C60C-6748-99A2-CEA9D04B0719}" type="sibTrans" cxnId="{A39BE909-4828-DF46-8225-29C4076F29AA}">
      <dgm:prSet/>
      <dgm:spPr/>
      <dgm:t>
        <a:bodyPr/>
        <a:lstStyle/>
        <a:p>
          <a:endParaRPr lang="de-DE"/>
        </a:p>
      </dgm:t>
    </dgm:pt>
    <dgm:pt modelId="{143DB742-F9CB-6247-B8D6-C82532FE9F06}">
      <dgm:prSet phldrT="[Text]"/>
      <dgm:spPr>
        <a:solidFill>
          <a:srgbClr val="EBEBEB"/>
        </a:solidFill>
      </dgm:spPr>
      <dgm:t>
        <a:bodyPr/>
        <a:lstStyle/>
        <a:p>
          <a:pPr>
            <a:buFont typeface="Arial"/>
            <a:buNone/>
          </a:pPr>
          <a:r>
            <a:rPr lang="en-US" dirty="0"/>
            <a:t>Prepare final Presentation</a:t>
          </a:r>
          <a:endParaRPr lang="de-DE" dirty="0"/>
        </a:p>
      </dgm:t>
    </dgm:pt>
    <dgm:pt modelId="{57A8BB7D-80CE-7C42-BA33-94A4E0475B35}" type="parTrans" cxnId="{6B99B35A-A5AC-5346-98EA-4959E3B29535}">
      <dgm:prSet/>
      <dgm:spPr/>
      <dgm:t>
        <a:bodyPr/>
        <a:lstStyle/>
        <a:p>
          <a:endParaRPr lang="de-DE"/>
        </a:p>
      </dgm:t>
    </dgm:pt>
    <dgm:pt modelId="{1690264B-B07A-5E47-B666-8FCE28E0E6CD}" type="sibTrans" cxnId="{6B99B35A-A5AC-5346-98EA-4959E3B29535}">
      <dgm:prSet/>
      <dgm:spPr/>
      <dgm:t>
        <a:bodyPr/>
        <a:lstStyle/>
        <a:p>
          <a:endParaRPr lang="de-DE"/>
        </a:p>
      </dgm:t>
    </dgm:pt>
    <dgm:pt modelId="{97E1CD74-B5A2-D640-AD00-31D704ADB61F}" type="pres">
      <dgm:prSet presAssocID="{73A779AA-C385-E44A-8559-3A8091F7C255}" presName="Name0" presStyleCnt="0">
        <dgm:presLayoutVars>
          <dgm:dir/>
          <dgm:animLvl val="lvl"/>
          <dgm:resizeHandles val="exact"/>
        </dgm:presLayoutVars>
      </dgm:prSet>
      <dgm:spPr/>
    </dgm:pt>
    <dgm:pt modelId="{DDFEB40C-9D52-F542-90C5-0EA5E3BFD128}" type="pres">
      <dgm:prSet presAssocID="{FE4C6B7F-9FC0-6B4F-B1C9-EE4FD53FB07C}" presName="parTxOnly" presStyleLbl="node1" presStyleIdx="0" presStyleCnt="3">
        <dgm:presLayoutVars>
          <dgm:chMax val="0"/>
          <dgm:chPref val="0"/>
          <dgm:bulletEnabled val="1"/>
        </dgm:presLayoutVars>
      </dgm:prSet>
      <dgm:spPr/>
    </dgm:pt>
    <dgm:pt modelId="{C0F5C387-F247-6344-8732-C2A7842F9D01}" type="pres">
      <dgm:prSet presAssocID="{85B51D21-6F18-6445-984A-D1D18FC3DB04}" presName="parTxOnlySpace" presStyleCnt="0"/>
      <dgm:spPr/>
    </dgm:pt>
    <dgm:pt modelId="{6050BF17-BD4E-454A-822C-6751A8DDA3C1}" type="pres">
      <dgm:prSet presAssocID="{DD971A2E-7604-DD4E-B78B-CF11D0C51486}" presName="parTxOnly" presStyleLbl="node1" presStyleIdx="1" presStyleCnt="3">
        <dgm:presLayoutVars>
          <dgm:chMax val="0"/>
          <dgm:chPref val="0"/>
          <dgm:bulletEnabled val="1"/>
        </dgm:presLayoutVars>
      </dgm:prSet>
      <dgm:spPr/>
    </dgm:pt>
    <dgm:pt modelId="{BA1BB151-6E9E-CD42-B5EE-30AD3EF6D991}" type="pres">
      <dgm:prSet presAssocID="{DAA21B97-C60C-6748-99A2-CEA9D04B0719}" presName="parTxOnlySpace" presStyleCnt="0"/>
      <dgm:spPr/>
    </dgm:pt>
    <dgm:pt modelId="{15C00BAC-663A-1540-B2D0-0D7B1E56CA34}" type="pres">
      <dgm:prSet presAssocID="{143DB742-F9CB-6247-B8D6-C82532FE9F06}" presName="parTxOnly" presStyleLbl="node1" presStyleIdx="2" presStyleCnt="3">
        <dgm:presLayoutVars>
          <dgm:chMax val="0"/>
          <dgm:chPref val="0"/>
          <dgm:bulletEnabled val="1"/>
        </dgm:presLayoutVars>
      </dgm:prSet>
      <dgm:spPr/>
    </dgm:pt>
  </dgm:ptLst>
  <dgm:cxnLst>
    <dgm:cxn modelId="{A39BE909-4828-DF46-8225-29C4076F29AA}" srcId="{73A779AA-C385-E44A-8559-3A8091F7C255}" destId="{DD971A2E-7604-DD4E-B78B-CF11D0C51486}" srcOrd="1" destOrd="0" parTransId="{210DA9BF-F2A1-254E-BC7E-E46A88A8F730}" sibTransId="{DAA21B97-C60C-6748-99A2-CEA9D04B0719}"/>
    <dgm:cxn modelId="{B02CA411-D111-3748-9FC6-B805374B7FBB}" type="presOf" srcId="{FE4C6B7F-9FC0-6B4F-B1C9-EE4FD53FB07C}" destId="{DDFEB40C-9D52-F542-90C5-0EA5E3BFD128}" srcOrd="0" destOrd="0" presId="urn:microsoft.com/office/officeart/2005/8/layout/chevron1"/>
    <dgm:cxn modelId="{AEA6E116-2568-2748-80A4-BA4ED02DDF07}" type="presOf" srcId="{143DB742-F9CB-6247-B8D6-C82532FE9F06}" destId="{15C00BAC-663A-1540-B2D0-0D7B1E56CA34}" srcOrd="0" destOrd="0" presId="urn:microsoft.com/office/officeart/2005/8/layout/chevron1"/>
    <dgm:cxn modelId="{6B99B35A-A5AC-5346-98EA-4959E3B29535}" srcId="{73A779AA-C385-E44A-8559-3A8091F7C255}" destId="{143DB742-F9CB-6247-B8D6-C82532FE9F06}" srcOrd="2" destOrd="0" parTransId="{57A8BB7D-80CE-7C42-BA33-94A4E0475B35}" sibTransId="{1690264B-B07A-5E47-B666-8FCE28E0E6CD}"/>
    <dgm:cxn modelId="{AEC53EB2-38A1-CA47-B56A-17B0B1A9BD4F}" type="presOf" srcId="{DD971A2E-7604-DD4E-B78B-CF11D0C51486}" destId="{6050BF17-BD4E-454A-822C-6751A8DDA3C1}" srcOrd="0" destOrd="0" presId="urn:microsoft.com/office/officeart/2005/8/layout/chevron1"/>
    <dgm:cxn modelId="{1C0ED5EE-D9EA-9942-AA61-618946A50375}" srcId="{73A779AA-C385-E44A-8559-3A8091F7C255}" destId="{FE4C6B7F-9FC0-6B4F-B1C9-EE4FD53FB07C}" srcOrd="0" destOrd="0" parTransId="{D60023CE-9DBB-AC4D-95FA-F01BC90FA59E}" sibTransId="{85B51D21-6F18-6445-984A-D1D18FC3DB04}"/>
    <dgm:cxn modelId="{56C256FB-9904-5541-A088-45B4D3F4C636}" type="presOf" srcId="{73A779AA-C385-E44A-8559-3A8091F7C255}" destId="{97E1CD74-B5A2-D640-AD00-31D704ADB61F}" srcOrd="0" destOrd="0" presId="urn:microsoft.com/office/officeart/2005/8/layout/chevron1"/>
    <dgm:cxn modelId="{AB8B5553-B9E2-F24F-86B3-67ECFBC69078}" type="presParOf" srcId="{97E1CD74-B5A2-D640-AD00-31D704ADB61F}" destId="{DDFEB40C-9D52-F542-90C5-0EA5E3BFD128}" srcOrd="0" destOrd="0" presId="urn:microsoft.com/office/officeart/2005/8/layout/chevron1"/>
    <dgm:cxn modelId="{AD3A304B-C7A2-2045-A7F0-6217390D9AAD}" type="presParOf" srcId="{97E1CD74-B5A2-D640-AD00-31D704ADB61F}" destId="{C0F5C387-F247-6344-8732-C2A7842F9D01}" srcOrd="1" destOrd="0" presId="urn:microsoft.com/office/officeart/2005/8/layout/chevron1"/>
    <dgm:cxn modelId="{6579156A-4365-8442-9D0F-79A3C9708C63}" type="presParOf" srcId="{97E1CD74-B5A2-D640-AD00-31D704ADB61F}" destId="{6050BF17-BD4E-454A-822C-6751A8DDA3C1}" srcOrd="2" destOrd="0" presId="urn:microsoft.com/office/officeart/2005/8/layout/chevron1"/>
    <dgm:cxn modelId="{AFF9F925-7125-FD4D-8647-3E7E442F3881}" type="presParOf" srcId="{97E1CD74-B5A2-D640-AD00-31D704ADB61F}" destId="{BA1BB151-6E9E-CD42-B5EE-30AD3EF6D991}" srcOrd="3" destOrd="0" presId="urn:microsoft.com/office/officeart/2005/8/layout/chevron1"/>
    <dgm:cxn modelId="{5FC5CD92-6213-4746-B665-856AF70B4BBC}" type="presParOf" srcId="{97E1CD74-B5A2-D640-AD00-31D704ADB61F}" destId="{15C00BAC-663A-1540-B2D0-0D7B1E56CA34}"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83C249A6-5001-B043-BB6C-FD4492DDE59F}">
      <dgm:prSet phldrT="[Text]"/>
      <dgm:spPr/>
      <dgm:t>
        <a:bodyPr/>
        <a:lstStyle/>
        <a:p>
          <a:r>
            <a:rPr lang="en-US" dirty="0"/>
            <a:t>Apply tests, </a:t>
          </a:r>
          <a:r>
            <a:rPr lang="en-US" dirty="0" err="1"/>
            <a:t>e.g</a:t>
          </a:r>
          <a:r>
            <a:rPr lang="en-US" dirty="0"/>
            <a:t> t-test</a:t>
          </a:r>
          <a:endParaRPr lang="de-DE" dirty="0"/>
        </a:p>
      </dgm:t>
    </dgm:pt>
    <dgm:pt modelId="{805C1C6D-73D0-AC49-913B-317C78D25F59}">
      <dgm:prSet phldrT="[Text]"/>
      <dgm:spPr/>
      <dgm:t>
        <a:bodyPr/>
        <a:lstStyle/>
        <a:p>
          <a:r>
            <a:rPr lang="en-US" dirty="0"/>
            <a:t>Are the data reduction methods meaningful</a:t>
          </a:r>
          <a:endParaRPr lang="de-DE" dirty="0"/>
        </a:p>
      </dgm:t>
    </dgm:pt>
    <dgm:pt modelId="{7CD40EB6-C3F8-C145-B2C5-A8A993DB30C8}" type="sibTrans" cxnId="{402F405B-1D92-4947-A275-24227144D335}">
      <dgm:prSet/>
      <dgm:spPr/>
      <dgm:t>
        <a:bodyPr/>
        <a:lstStyle/>
        <a:p>
          <a:endParaRPr lang="de-DE"/>
        </a:p>
      </dgm:t>
    </dgm:pt>
    <dgm:pt modelId="{56636F04-0E4D-6846-8CEB-27C7B3BCD144}" type="parTrans" cxnId="{402F405B-1D92-4947-A275-24227144D335}">
      <dgm:prSet/>
      <dgm:spPr/>
      <dgm:t>
        <a:bodyPr/>
        <a:lstStyle/>
        <a:p>
          <a:endParaRPr lang="de-DE"/>
        </a:p>
      </dgm:t>
    </dgm:pt>
    <dgm:pt modelId="{1414DF73-AB5F-8849-841D-CB52F5AA7253}" type="sibTrans" cxnId="{052254E9-46CB-BE48-9C47-642E6FC00950}">
      <dgm:prSet/>
      <dgm:spPr/>
      <dgm:t>
        <a:bodyPr/>
        <a:lstStyle/>
        <a:p>
          <a:endParaRPr lang="de-DE"/>
        </a:p>
      </dgm:t>
    </dgm:pt>
    <dgm:pt modelId="{2A157140-CAB1-9F47-8D9F-B4E16F5303C1}" type="parTrans" cxnId="{052254E9-46CB-BE48-9C47-642E6FC00950}">
      <dgm:prSet/>
      <dgm:spPr/>
      <dgm:t>
        <a:bodyPr/>
        <a:lstStyle/>
        <a:p>
          <a:endParaRPr lang="de-DE"/>
        </a:p>
      </dgm:t>
    </dgm:pt>
    <dgm:pt modelId="{9DC227AB-C455-1140-AEC3-FDDC238803BF}">
      <dgm:prSet/>
      <dgm:spPr/>
      <dgm:t>
        <a:bodyPr/>
        <a:lstStyle/>
        <a:p>
          <a:r>
            <a:rPr lang="en-US" dirty="0"/>
            <a:t>How is the reduced data spread</a:t>
          </a:r>
        </a:p>
      </dgm:t>
    </dgm:pt>
    <dgm:pt modelId="{E64E7719-188B-B842-B031-6E046D20BB65}" type="parTrans" cxnId="{39015DC7-BC76-7649-A82B-09DB9AD8FD61}">
      <dgm:prSet/>
      <dgm:spPr/>
      <dgm:t>
        <a:bodyPr/>
        <a:lstStyle/>
        <a:p>
          <a:endParaRPr lang="en-US"/>
        </a:p>
      </dgm:t>
    </dgm:pt>
    <dgm:pt modelId="{CCAD5540-0966-D04C-9781-68324F1F6DE5}" type="sibTrans" cxnId="{39015DC7-BC76-7649-A82B-09DB9AD8FD61}">
      <dgm:prSet/>
      <dgm:spPr/>
      <dgm:t>
        <a:bodyPr/>
        <a:lstStyle/>
        <a:p>
          <a:endParaRPr lang="en-US"/>
        </a:p>
      </dgm:t>
    </dgm:pt>
    <dgm:pt modelId="{B4D23276-5D48-A343-9998-6C72DF448A10}">
      <dgm:prSet phldrT="[Text]"/>
      <dgm:spPr/>
      <dgm:t>
        <a:bodyPr/>
        <a:lstStyle/>
        <a:p>
          <a:r>
            <a:rPr lang="en-US" dirty="0"/>
            <a:t>Check for normal distribution for further analysis</a:t>
          </a:r>
          <a:endParaRPr lang="de-DE" dirty="0"/>
        </a:p>
      </dgm:t>
    </dgm:pt>
    <dgm:pt modelId="{77D977BD-3A35-3843-ACCB-416A77E5F5E0}" type="parTrans" cxnId="{FF0E4C4A-3FC9-6D43-9D39-0CEC5EF046D9}">
      <dgm:prSet/>
      <dgm:spPr/>
      <dgm:t>
        <a:bodyPr/>
        <a:lstStyle/>
        <a:p>
          <a:endParaRPr lang="en-US"/>
        </a:p>
      </dgm:t>
    </dgm:pt>
    <dgm:pt modelId="{FD901070-C3DC-E242-A17F-4F0EBB2EC260}" type="sibTrans" cxnId="{FF0E4C4A-3FC9-6D43-9D39-0CEC5EF046D9}">
      <dgm:prSet/>
      <dgm:spPr/>
      <dgm:t>
        <a:bodyPr/>
        <a:lstStyle/>
        <a:p>
          <a:endParaRPr lang="en-US"/>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DCA4F3E6-01B4-6945-8B80-3BB2213B237A}" type="pres">
      <dgm:prSet presAssocID="{805C1C6D-73D0-AC49-913B-317C78D25F59}" presName="horFlow" presStyleCnt="0"/>
      <dgm:spPr/>
    </dgm:pt>
    <dgm:pt modelId="{7537F980-1C49-B34B-8F34-ABE364F767A9}" type="pres">
      <dgm:prSet presAssocID="{805C1C6D-73D0-AC49-913B-317C78D25F59}" presName="bigChev" presStyleLbl="node1" presStyleIdx="0" presStyleCnt="2"/>
      <dgm:spPr/>
    </dgm:pt>
    <dgm:pt modelId="{0DFCD681-A20C-4D4E-B7B3-C03FEAA039F2}" type="pres">
      <dgm:prSet presAssocID="{2A157140-CAB1-9F47-8D9F-B4E16F5303C1}" presName="parTrans" presStyleCnt="0"/>
      <dgm:spPr/>
    </dgm:pt>
    <dgm:pt modelId="{FB52A992-CA7A-F641-B676-CF3D475EA0AE}" type="pres">
      <dgm:prSet presAssocID="{83C249A6-5001-B043-BB6C-FD4492DDE59F}" presName="node" presStyleLbl="alignAccFollowNode1" presStyleIdx="0" presStyleCnt="2" custScaleX="110651" custScaleY="120729">
        <dgm:presLayoutVars>
          <dgm:bulletEnabled val="1"/>
        </dgm:presLayoutVars>
      </dgm:prSet>
      <dgm:spPr/>
    </dgm:pt>
    <dgm:pt modelId="{0FF01663-2653-B74D-8C7C-98702BB27EEE}" type="pres">
      <dgm:prSet presAssocID="{805C1C6D-73D0-AC49-913B-317C78D25F59}" presName="vSp" presStyleCnt="0"/>
      <dgm:spPr/>
    </dgm:pt>
    <dgm:pt modelId="{A9D60CDE-4C28-9648-9B26-989C29120886}" type="pres">
      <dgm:prSet presAssocID="{9DC227AB-C455-1140-AEC3-FDDC238803BF}" presName="horFlow" presStyleCnt="0"/>
      <dgm:spPr/>
    </dgm:pt>
    <dgm:pt modelId="{50D5A992-9EB8-7C43-9F41-A99904423214}" type="pres">
      <dgm:prSet presAssocID="{9DC227AB-C455-1140-AEC3-FDDC238803BF}" presName="bigChev" presStyleLbl="node1" presStyleIdx="1" presStyleCnt="2"/>
      <dgm:spPr/>
    </dgm:pt>
    <dgm:pt modelId="{77F2502B-330E-1A43-9F90-1F6EC0AC627C}" type="pres">
      <dgm:prSet presAssocID="{77D977BD-3A35-3843-ACCB-416A77E5F5E0}" presName="parTrans" presStyleCnt="0"/>
      <dgm:spPr/>
    </dgm:pt>
    <dgm:pt modelId="{436EE434-7912-224B-BD1B-14649D21B006}" type="pres">
      <dgm:prSet presAssocID="{B4D23276-5D48-A343-9998-6C72DF448A10}" presName="node" presStyleLbl="alignAccFollowNode1" presStyleIdx="1" presStyleCnt="2" custScaleX="111978" custScaleY="120336">
        <dgm:presLayoutVars>
          <dgm:bulletEnabled val="1"/>
        </dgm:presLayoutVars>
      </dgm:prSet>
      <dgm:spPr/>
    </dgm:pt>
  </dgm:ptLst>
  <dgm:cxnLst>
    <dgm:cxn modelId="{718DC20E-825B-B849-87D9-64D6181248E6}" type="presOf" srcId="{9DC227AB-C455-1140-AEC3-FDDC238803BF}" destId="{50D5A992-9EB8-7C43-9F41-A99904423214}" srcOrd="0" destOrd="0" presId="urn:microsoft.com/office/officeart/2005/8/layout/lProcess3"/>
    <dgm:cxn modelId="{BA358032-E00F-9B4C-9508-9C3EFD14B8CA}" type="presOf" srcId="{B4D23276-5D48-A343-9998-6C72DF448A10}" destId="{436EE434-7912-224B-BD1B-14649D21B006}" srcOrd="0" destOrd="0" presId="urn:microsoft.com/office/officeart/2005/8/layout/lProcess3"/>
    <dgm:cxn modelId="{FF0E4C4A-3FC9-6D43-9D39-0CEC5EF046D9}" srcId="{9DC227AB-C455-1140-AEC3-FDDC238803BF}" destId="{B4D23276-5D48-A343-9998-6C72DF448A10}" srcOrd="0" destOrd="0" parTransId="{77D977BD-3A35-3843-ACCB-416A77E5F5E0}" sibTransId="{FD901070-C3DC-E242-A17F-4F0EBB2EC260}"/>
    <dgm:cxn modelId="{402F405B-1D92-4947-A275-24227144D335}" srcId="{EDE9104C-E367-BE49-B2AC-5F2D69DD0AAE}" destId="{805C1C6D-73D0-AC49-913B-317C78D25F59}" srcOrd="0" destOrd="0" parTransId="{56636F04-0E4D-6846-8CEB-27C7B3BCD144}" sibTransId="{7CD40EB6-C3F8-C145-B2C5-A8A993DB30C8}"/>
    <dgm:cxn modelId="{E74BB260-02D8-8D46-A71A-D848F6E3237A}" type="presOf" srcId="{805C1C6D-73D0-AC49-913B-317C78D25F59}" destId="{7537F980-1C49-B34B-8F34-ABE364F767A9}" srcOrd="0" destOrd="0" presId="urn:microsoft.com/office/officeart/2005/8/layout/lProcess3"/>
    <dgm:cxn modelId="{C86054AF-5F35-0846-A5DC-90441A5E1DEC}" type="presOf" srcId="{EDE9104C-E367-BE49-B2AC-5F2D69DD0AAE}" destId="{0AE0D9A0-B966-7D4E-9254-80E3D06DBB87}" srcOrd="0" destOrd="0" presId="urn:microsoft.com/office/officeart/2005/8/layout/lProcess3"/>
    <dgm:cxn modelId="{39015DC7-BC76-7649-A82B-09DB9AD8FD61}" srcId="{EDE9104C-E367-BE49-B2AC-5F2D69DD0AAE}" destId="{9DC227AB-C455-1140-AEC3-FDDC238803BF}" srcOrd="1" destOrd="0" parTransId="{E64E7719-188B-B842-B031-6E046D20BB65}" sibTransId="{CCAD5540-0966-D04C-9781-68324F1F6DE5}"/>
    <dgm:cxn modelId="{931456D5-C6EE-204B-8AEE-175AC137D530}" type="presOf" srcId="{83C249A6-5001-B043-BB6C-FD4492DDE59F}" destId="{FB52A992-CA7A-F641-B676-CF3D475EA0AE}" srcOrd="0" destOrd="0" presId="urn:microsoft.com/office/officeart/2005/8/layout/lProcess3"/>
    <dgm:cxn modelId="{052254E9-46CB-BE48-9C47-642E6FC00950}" srcId="{805C1C6D-73D0-AC49-913B-317C78D25F59}" destId="{83C249A6-5001-B043-BB6C-FD4492DDE59F}" srcOrd="0" destOrd="0" parTransId="{2A157140-CAB1-9F47-8D9F-B4E16F5303C1}" sibTransId="{1414DF73-AB5F-8849-841D-CB52F5AA7253}"/>
    <dgm:cxn modelId="{28AE4F04-AB73-0A4D-9FC4-E1E5FEEC0355}" type="presParOf" srcId="{0AE0D9A0-B966-7D4E-9254-80E3D06DBB87}" destId="{DCA4F3E6-01B4-6945-8B80-3BB2213B237A}" srcOrd="0" destOrd="0" presId="urn:microsoft.com/office/officeart/2005/8/layout/lProcess3"/>
    <dgm:cxn modelId="{D5397244-5DF0-BE45-8521-F9F89E968BC4}" type="presParOf" srcId="{DCA4F3E6-01B4-6945-8B80-3BB2213B237A}" destId="{7537F980-1C49-B34B-8F34-ABE364F767A9}" srcOrd="0" destOrd="0" presId="urn:microsoft.com/office/officeart/2005/8/layout/lProcess3"/>
    <dgm:cxn modelId="{14009889-3212-D94E-B540-560D73B49C68}" type="presParOf" srcId="{DCA4F3E6-01B4-6945-8B80-3BB2213B237A}" destId="{0DFCD681-A20C-4D4E-B7B3-C03FEAA039F2}" srcOrd="1" destOrd="0" presId="urn:microsoft.com/office/officeart/2005/8/layout/lProcess3"/>
    <dgm:cxn modelId="{12B4811B-BC9B-1841-9DDC-2A7E32A83323}" type="presParOf" srcId="{DCA4F3E6-01B4-6945-8B80-3BB2213B237A}" destId="{FB52A992-CA7A-F641-B676-CF3D475EA0AE}" srcOrd="2" destOrd="0" presId="urn:microsoft.com/office/officeart/2005/8/layout/lProcess3"/>
    <dgm:cxn modelId="{CBEAE81F-B637-604F-8A2A-1174028EC187}" type="presParOf" srcId="{0AE0D9A0-B966-7D4E-9254-80E3D06DBB87}" destId="{0FF01663-2653-B74D-8C7C-98702BB27EEE}" srcOrd="1" destOrd="0" presId="urn:microsoft.com/office/officeart/2005/8/layout/lProcess3"/>
    <dgm:cxn modelId="{435406D6-F2B2-2E49-B013-2A7B98CC3AAE}" type="presParOf" srcId="{0AE0D9A0-B966-7D4E-9254-80E3D06DBB87}" destId="{A9D60CDE-4C28-9648-9B26-989C29120886}" srcOrd="2" destOrd="0" presId="urn:microsoft.com/office/officeart/2005/8/layout/lProcess3"/>
    <dgm:cxn modelId="{C20D5CF0-D34F-504F-8CDD-57AA80A2F8CB}" type="presParOf" srcId="{A9D60CDE-4C28-9648-9B26-989C29120886}" destId="{50D5A992-9EB8-7C43-9F41-A99904423214}" srcOrd="0" destOrd="0" presId="urn:microsoft.com/office/officeart/2005/8/layout/lProcess3"/>
    <dgm:cxn modelId="{296A8240-8E6B-714D-BFAE-B8F2E7A36B5A}" type="presParOf" srcId="{A9D60CDE-4C28-9648-9B26-989C29120886}" destId="{77F2502B-330E-1A43-9F90-1F6EC0AC627C}" srcOrd="1" destOrd="0" presId="urn:microsoft.com/office/officeart/2005/8/layout/lProcess3"/>
    <dgm:cxn modelId="{A1147B0B-5455-944E-B8CD-B998204FAF5A}" type="presParOf" srcId="{A9D60CDE-4C28-9648-9B26-989C29120886}" destId="{436EE434-7912-224B-BD1B-14649D21B006}"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16A444D-5702-5641-9514-E3DE86E47F53}" type="doc">
      <dgm:prSet loTypeId="urn:microsoft.com/office/officeart/2009/3/layout/DescendingProcess" loCatId="" qsTypeId="urn:microsoft.com/office/officeart/2005/8/quickstyle/simple1" qsCatId="simple" csTypeId="urn:microsoft.com/office/officeart/2005/8/colors/accent0_1" csCatId="mainScheme" phldr="1"/>
      <dgm:spPr/>
      <dgm:t>
        <a:bodyPr/>
        <a:lstStyle/>
        <a:p>
          <a:endParaRPr lang="de-DE"/>
        </a:p>
      </dgm:t>
    </dgm:pt>
    <dgm:pt modelId="{C2076A66-FD70-1D45-8596-6DF41CBFD9BD}">
      <dgm:prSet phldrT="[Text]"/>
      <dgm:spPr/>
      <dgm:t>
        <a:bodyPr/>
        <a:lstStyle/>
        <a:p>
          <a:r>
            <a:rPr lang="de-DE" dirty="0"/>
            <a:t>Cancer </a:t>
          </a:r>
          <a:r>
            <a:rPr lang="de-DE" dirty="0" err="1"/>
            <a:t>patients</a:t>
          </a:r>
          <a:endParaRPr lang="de-DE" dirty="0"/>
        </a:p>
      </dgm:t>
    </dgm:pt>
    <dgm:pt modelId="{AB9F0B17-B9EA-6D42-8472-88903CC779E1}" type="parTrans" cxnId="{E3101858-05B5-EF4A-9204-F0D553C05144}">
      <dgm:prSet/>
      <dgm:spPr/>
      <dgm:t>
        <a:bodyPr/>
        <a:lstStyle/>
        <a:p>
          <a:endParaRPr lang="de-DE"/>
        </a:p>
      </dgm:t>
    </dgm:pt>
    <dgm:pt modelId="{22C51DD3-D48C-D946-88E6-204A98D470E1}" type="sibTrans" cxnId="{E3101858-05B5-EF4A-9204-F0D553C05144}">
      <dgm:prSet/>
      <dgm:spPr/>
      <dgm:t>
        <a:bodyPr/>
        <a:lstStyle/>
        <a:p>
          <a:endParaRPr lang="de-DE"/>
        </a:p>
      </dgm:t>
    </dgm:pt>
    <dgm:pt modelId="{527EA673-DFA0-EE4D-8F03-858D91C63599}">
      <dgm:prSet phldrT="[Text]"/>
      <dgm:spPr/>
      <dgm:t>
        <a:bodyPr/>
        <a:lstStyle/>
        <a:p>
          <a:r>
            <a:rPr lang="de-DE" dirty="0" err="1"/>
            <a:t>Whole</a:t>
          </a:r>
          <a:r>
            <a:rPr lang="de-DE" dirty="0"/>
            <a:t> </a:t>
          </a:r>
          <a:r>
            <a:rPr lang="de-DE" dirty="0" err="1"/>
            <a:t>genome</a:t>
          </a:r>
          <a:r>
            <a:rPr lang="de-DE" dirty="0"/>
            <a:t> </a:t>
          </a:r>
          <a:r>
            <a:rPr lang="de-DE" dirty="0" err="1"/>
            <a:t>bisulfite</a:t>
          </a:r>
          <a:r>
            <a:rPr lang="de-DE" dirty="0"/>
            <a:t> </a:t>
          </a:r>
          <a:r>
            <a:rPr lang="de-DE" dirty="0" err="1"/>
            <a:t>sequencing</a:t>
          </a:r>
          <a:r>
            <a:rPr lang="de-DE" dirty="0"/>
            <a:t> </a:t>
          </a:r>
        </a:p>
        <a:p>
          <a:r>
            <a:rPr lang="de-DE" dirty="0"/>
            <a:t>(WGBS)</a:t>
          </a:r>
        </a:p>
      </dgm:t>
    </dgm:pt>
    <dgm:pt modelId="{AB1C030D-8476-3644-ABF1-A89C0F10C90A}" type="parTrans" cxnId="{F3E9054B-BEB8-6544-8658-EFC866BCC2D7}">
      <dgm:prSet/>
      <dgm:spPr/>
      <dgm:t>
        <a:bodyPr/>
        <a:lstStyle/>
        <a:p>
          <a:endParaRPr lang="de-DE"/>
        </a:p>
      </dgm:t>
    </dgm:pt>
    <dgm:pt modelId="{A0C37BA1-2892-744E-A725-7698AFE88AEF}" type="sibTrans" cxnId="{F3E9054B-BEB8-6544-8658-EFC866BCC2D7}">
      <dgm:prSet/>
      <dgm:spPr/>
      <dgm:t>
        <a:bodyPr/>
        <a:lstStyle/>
        <a:p>
          <a:endParaRPr lang="de-DE"/>
        </a:p>
      </dgm:t>
    </dgm:pt>
    <dgm:pt modelId="{EDF7D0E9-AB42-0E40-8742-36E1ACC12B04}">
      <dgm:prSet phldrT="[Text]"/>
      <dgm:spPr/>
      <dgm:t>
        <a:bodyPr/>
        <a:lstStyle/>
        <a:p>
          <a:r>
            <a:rPr lang="de-DE" dirty="0"/>
            <a:t>PCR</a:t>
          </a:r>
        </a:p>
      </dgm:t>
    </dgm:pt>
    <dgm:pt modelId="{FD170119-203E-FC4D-8303-ECC5E444847C}" type="parTrans" cxnId="{D6400F4E-C2D9-B34D-931C-3A7126541FAE}">
      <dgm:prSet/>
      <dgm:spPr/>
      <dgm:t>
        <a:bodyPr/>
        <a:lstStyle/>
        <a:p>
          <a:endParaRPr lang="de-DE"/>
        </a:p>
      </dgm:t>
    </dgm:pt>
    <dgm:pt modelId="{F6F7C375-47E4-F045-9D5D-85AE1A5114FD}" type="sibTrans" cxnId="{D6400F4E-C2D9-B34D-931C-3A7126541FAE}">
      <dgm:prSet/>
      <dgm:spPr/>
      <dgm:t>
        <a:bodyPr/>
        <a:lstStyle/>
        <a:p>
          <a:endParaRPr lang="de-DE"/>
        </a:p>
      </dgm:t>
    </dgm:pt>
    <dgm:pt modelId="{4F2F9DEB-552C-494C-849C-A1085F19A1B0}">
      <dgm:prSet phldrT="[Text]"/>
      <dgm:spPr/>
      <dgm:t>
        <a:bodyPr/>
        <a:lstStyle/>
        <a:p>
          <a:r>
            <a:rPr lang="de-DE" dirty="0" err="1"/>
            <a:t>Illumina</a:t>
          </a:r>
          <a:r>
            <a:rPr lang="de-DE" dirty="0"/>
            <a:t> </a:t>
          </a:r>
          <a:r>
            <a:rPr lang="de-DE" dirty="0" err="1"/>
            <a:t>microarray</a:t>
          </a:r>
          <a:r>
            <a:rPr lang="de-DE" dirty="0"/>
            <a:t> </a:t>
          </a:r>
          <a:r>
            <a:rPr lang="de-DE" dirty="0" err="1"/>
            <a:t>technology</a:t>
          </a:r>
          <a:endParaRPr lang="de-DE" dirty="0"/>
        </a:p>
      </dgm:t>
    </dgm:pt>
    <dgm:pt modelId="{ABAF902B-3C6B-F24B-85E9-C28B86F9256F}" type="parTrans" cxnId="{DEA3FB39-7D3A-C549-921D-4568C90E371F}">
      <dgm:prSet/>
      <dgm:spPr/>
      <dgm:t>
        <a:bodyPr/>
        <a:lstStyle/>
        <a:p>
          <a:endParaRPr lang="de-DE"/>
        </a:p>
      </dgm:t>
    </dgm:pt>
    <dgm:pt modelId="{5ED0731B-1C2E-E445-9960-75C70D7EA645}" type="sibTrans" cxnId="{DEA3FB39-7D3A-C549-921D-4568C90E371F}">
      <dgm:prSet/>
      <dgm:spPr/>
      <dgm:t>
        <a:bodyPr/>
        <a:lstStyle/>
        <a:p>
          <a:endParaRPr lang="de-DE"/>
        </a:p>
      </dgm:t>
    </dgm:pt>
    <dgm:pt modelId="{EF9F4F71-B32D-FA40-ABE7-BE113A05C80A}">
      <dgm:prSet/>
      <dgm:spPr/>
      <dgm:t>
        <a:bodyPr/>
        <a:lstStyle/>
        <a:p>
          <a:r>
            <a:rPr lang="de-DE" dirty="0"/>
            <a:t>IHEC (BLUEPRINT)</a:t>
          </a:r>
        </a:p>
      </dgm:t>
    </dgm:pt>
    <dgm:pt modelId="{14BC1D12-A682-1042-9CF3-D4D983A670A5}" type="parTrans" cxnId="{2D032E72-1753-C046-8A4C-AFDBC7AD804E}">
      <dgm:prSet/>
      <dgm:spPr/>
      <dgm:t>
        <a:bodyPr/>
        <a:lstStyle/>
        <a:p>
          <a:endParaRPr lang="de-DE"/>
        </a:p>
      </dgm:t>
    </dgm:pt>
    <dgm:pt modelId="{E462ABE6-C352-7146-822F-8DAE8B43E334}" type="sibTrans" cxnId="{2D032E72-1753-C046-8A4C-AFDBC7AD804E}">
      <dgm:prSet/>
      <dgm:spPr/>
      <dgm:t>
        <a:bodyPr/>
        <a:lstStyle/>
        <a:p>
          <a:endParaRPr lang="de-DE"/>
        </a:p>
      </dgm:t>
    </dgm:pt>
    <dgm:pt modelId="{F98CA176-904A-FD43-8461-B876226FF720}">
      <dgm:prSet/>
      <dgm:spPr/>
      <dgm:t>
        <a:bodyPr/>
        <a:lstStyle/>
        <a:p>
          <a:r>
            <a:rPr lang="en-US" dirty="0"/>
            <a:t>Raw data processing</a:t>
          </a:r>
          <a:endParaRPr lang="de-DE" dirty="0"/>
        </a:p>
      </dgm:t>
    </dgm:pt>
    <dgm:pt modelId="{B9154B9F-3156-8145-8153-C5484107681B}" type="parTrans" cxnId="{F8D424C6-6CF4-104B-B77E-E6816A4B3A2A}">
      <dgm:prSet/>
      <dgm:spPr/>
      <dgm:t>
        <a:bodyPr/>
        <a:lstStyle/>
        <a:p>
          <a:endParaRPr lang="de-DE"/>
        </a:p>
      </dgm:t>
    </dgm:pt>
    <dgm:pt modelId="{D7C766C6-AF28-4443-9E51-B29C01E95242}" type="sibTrans" cxnId="{F8D424C6-6CF4-104B-B77E-E6816A4B3A2A}">
      <dgm:prSet/>
      <dgm:spPr>
        <a:solidFill>
          <a:schemeClr val="bg1">
            <a:lumMod val="75000"/>
          </a:schemeClr>
        </a:solidFill>
        <a:ln>
          <a:solidFill>
            <a:schemeClr val="bg1"/>
          </a:solidFill>
        </a:ln>
      </dgm:spPr>
      <dgm:t>
        <a:bodyPr/>
        <a:lstStyle/>
        <a:p>
          <a:endParaRPr lang="de-DE"/>
        </a:p>
      </dgm:t>
    </dgm:pt>
    <dgm:pt modelId="{1D541FAB-EEEF-5247-8AA6-28C2E2E079E7}" type="pres">
      <dgm:prSet presAssocID="{E16A444D-5702-5641-9514-E3DE86E47F53}" presName="Name0" presStyleCnt="0">
        <dgm:presLayoutVars>
          <dgm:chMax val="7"/>
          <dgm:chPref val="5"/>
        </dgm:presLayoutVars>
      </dgm:prSet>
      <dgm:spPr/>
    </dgm:pt>
    <dgm:pt modelId="{FF80A743-C877-234E-AC47-6024685404E1}" type="pres">
      <dgm:prSet presAssocID="{E16A444D-5702-5641-9514-E3DE86E47F53}" presName="arrowNode" presStyleLbl="node1" presStyleIdx="0" presStyleCnt="1"/>
      <dgm:spPr>
        <a:gradFill flip="none" rotWithShape="1">
          <a:gsLst>
            <a:gs pos="5000">
              <a:schemeClr val="accent2">
                <a:lumMod val="5000"/>
                <a:lumOff val="95000"/>
              </a:schemeClr>
            </a:gs>
            <a:gs pos="24000">
              <a:schemeClr val="accent2">
                <a:lumMod val="45000"/>
                <a:lumOff val="55000"/>
              </a:schemeClr>
            </a:gs>
            <a:gs pos="64000">
              <a:schemeClr val="accent2">
                <a:lumMod val="45000"/>
                <a:lumOff val="55000"/>
              </a:schemeClr>
            </a:gs>
            <a:gs pos="79000">
              <a:schemeClr val="accent2">
                <a:lumMod val="30000"/>
                <a:lumOff val="70000"/>
              </a:schemeClr>
            </a:gs>
          </a:gsLst>
          <a:lin ang="5400000" scaled="1"/>
          <a:tileRect/>
        </a:gradFill>
        <a:ln>
          <a:solidFill>
            <a:schemeClr val="bg2">
              <a:lumMod val="75000"/>
            </a:schemeClr>
          </a:solidFill>
        </a:ln>
      </dgm:spPr>
    </dgm:pt>
    <dgm:pt modelId="{2EFCED04-35DF-B147-8FA6-F3F319EAA4D3}" type="pres">
      <dgm:prSet presAssocID="{C2076A66-FD70-1D45-8596-6DF41CBFD9BD}" presName="txNode1" presStyleLbl="revTx" presStyleIdx="0" presStyleCnt="6">
        <dgm:presLayoutVars>
          <dgm:bulletEnabled val="1"/>
        </dgm:presLayoutVars>
      </dgm:prSet>
      <dgm:spPr/>
    </dgm:pt>
    <dgm:pt modelId="{3A177B5F-2ED2-1649-B1F6-831535C3BFC5}" type="pres">
      <dgm:prSet presAssocID="{527EA673-DFA0-EE4D-8F03-858D91C63599}" presName="txNode2" presStyleLbl="revTx" presStyleIdx="1" presStyleCnt="6" custScaleX="162984" custLinFactNeighborX="15570" custLinFactNeighborY="-30358">
        <dgm:presLayoutVars>
          <dgm:bulletEnabled val="1"/>
        </dgm:presLayoutVars>
      </dgm:prSet>
      <dgm:spPr/>
    </dgm:pt>
    <dgm:pt modelId="{D2C5D154-E888-9E48-8EC2-3231B2B11936}" type="pres">
      <dgm:prSet presAssocID="{A0C37BA1-2892-744E-A725-7698AFE88AEF}" presName="dotNode2" presStyleCnt="0"/>
      <dgm:spPr/>
    </dgm:pt>
    <dgm:pt modelId="{51A6C67F-088B-E346-B5C1-2C2DBC7D6608}" type="pres">
      <dgm:prSet presAssocID="{A0C37BA1-2892-744E-A725-7698AFE88AEF}" presName="dotRepeatNode" presStyleLbl="fgShp" presStyleIdx="0" presStyleCnt="4"/>
      <dgm:spPr/>
    </dgm:pt>
    <dgm:pt modelId="{581DE0A8-E8C8-D440-A236-93E03CB8A55C}" type="pres">
      <dgm:prSet presAssocID="{EDF7D0E9-AB42-0E40-8742-36E1ACC12B04}" presName="txNode3" presStyleLbl="revTx" presStyleIdx="2" presStyleCnt="6" custLinFactNeighborX="1487" custLinFactNeighborY="25299">
        <dgm:presLayoutVars>
          <dgm:bulletEnabled val="1"/>
        </dgm:presLayoutVars>
      </dgm:prSet>
      <dgm:spPr/>
    </dgm:pt>
    <dgm:pt modelId="{92BD15A5-020F-DE42-82C6-A57C2BAAF4B5}" type="pres">
      <dgm:prSet presAssocID="{F6F7C375-47E4-F045-9D5D-85AE1A5114FD}" presName="dotNode3" presStyleCnt="0"/>
      <dgm:spPr/>
    </dgm:pt>
    <dgm:pt modelId="{0C871DEB-F8D0-EF41-9A87-0291C59F8278}" type="pres">
      <dgm:prSet presAssocID="{F6F7C375-47E4-F045-9D5D-85AE1A5114FD}" presName="dotRepeatNode" presStyleLbl="fgShp" presStyleIdx="1" presStyleCnt="4"/>
      <dgm:spPr/>
    </dgm:pt>
    <dgm:pt modelId="{E1B9AC6B-AFBE-0440-BAF0-2689AA0FFF64}" type="pres">
      <dgm:prSet presAssocID="{4F2F9DEB-552C-494C-849C-A1085F19A1B0}" presName="txNode4" presStyleLbl="revTx" presStyleIdx="3" presStyleCnt="6" custScaleX="228257" custLinFactNeighborX="51841" custLinFactNeighborY="-16866">
        <dgm:presLayoutVars>
          <dgm:bulletEnabled val="1"/>
        </dgm:presLayoutVars>
      </dgm:prSet>
      <dgm:spPr/>
    </dgm:pt>
    <dgm:pt modelId="{E124DAC9-3597-0E46-8EA3-098AF48F9B61}" type="pres">
      <dgm:prSet presAssocID="{5ED0731B-1C2E-E445-9960-75C70D7EA645}" presName="dotNode4" presStyleCnt="0"/>
      <dgm:spPr/>
    </dgm:pt>
    <dgm:pt modelId="{40C7339B-6C3B-104F-B72B-C75BAA8CB6A2}" type="pres">
      <dgm:prSet presAssocID="{5ED0731B-1C2E-E445-9960-75C70D7EA645}" presName="dotRepeatNode" presStyleLbl="fgShp" presStyleIdx="2" presStyleCnt="4"/>
      <dgm:spPr/>
    </dgm:pt>
    <dgm:pt modelId="{789F1955-B012-1548-A4D8-F92F89555931}" type="pres">
      <dgm:prSet presAssocID="{F98CA176-904A-FD43-8461-B876226FF720}" presName="txNode5" presStyleLbl="revTx" presStyleIdx="4" presStyleCnt="6">
        <dgm:presLayoutVars>
          <dgm:bulletEnabled val="1"/>
        </dgm:presLayoutVars>
      </dgm:prSet>
      <dgm:spPr/>
    </dgm:pt>
    <dgm:pt modelId="{52F58CB2-306F-D645-8020-402378113C95}" type="pres">
      <dgm:prSet presAssocID="{D7C766C6-AF28-4443-9E51-B29C01E95242}" presName="dotNode5" presStyleCnt="0"/>
      <dgm:spPr/>
    </dgm:pt>
    <dgm:pt modelId="{316DE6F5-4A76-E04E-A388-3EAB07AE4F73}" type="pres">
      <dgm:prSet presAssocID="{D7C766C6-AF28-4443-9E51-B29C01E95242}" presName="dotRepeatNode" presStyleLbl="fgShp" presStyleIdx="3" presStyleCnt="4"/>
      <dgm:spPr/>
    </dgm:pt>
    <dgm:pt modelId="{554B57B7-B888-5749-B016-39E3C6E24FC5}" type="pres">
      <dgm:prSet presAssocID="{EF9F4F71-B32D-FA40-ABE7-BE113A05C80A}" presName="txNode6" presStyleLbl="revTx" presStyleIdx="5" presStyleCnt="6" custScaleY="71805" custLinFactNeighborX="911" custLinFactNeighborY="27412">
        <dgm:presLayoutVars>
          <dgm:bulletEnabled val="1"/>
        </dgm:presLayoutVars>
      </dgm:prSet>
      <dgm:spPr/>
    </dgm:pt>
  </dgm:ptLst>
  <dgm:cxnLst>
    <dgm:cxn modelId="{907F1C05-91E6-4742-8209-6554828B59C4}" type="presOf" srcId="{A0C37BA1-2892-744E-A725-7698AFE88AEF}" destId="{51A6C67F-088B-E346-B5C1-2C2DBC7D6608}" srcOrd="0" destOrd="0" presId="urn:microsoft.com/office/officeart/2009/3/layout/DescendingProcess"/>
    <dgm:cxn modelId="{D912DD06-C01F-2245-BA3B-75ED894D6A46}" type="presOf" srcId="{D7C766C6-AF28-4443-9E51-B29C01E95242}" destId="{316DE6F5-4A76-E04E-A388-3EAB07AE4F73}" srcOrd="0" destOrd="0" presId="urn:microsoft.com/office/officeart/2009/3/layout/DescendingProcess"/>
    <dgm:cxn modelId="{35A2EB27-3B8B-AB4B-B7B3-0F2C17A0DA8B}" type="presOf" srcId="{E16A444D-5702-5641-9514-E3DE86E47F53}" destId="{1D541FAB-EEEF-5247-8AA6-28C2E2E079E7}" srcOrd="0" destOrd="0" presId="urn:microsoft.com/office/officeart/2009/3/layout/DescendingProcess"/>
    <dgm:cxn modelId="{DEA3FB39-7D3A-C549-921D-4568C90E371F}" srcId="{E16A444D-5702-5641-9514-E3DE86E47F53}" destId="{4F2F9DEB-552C-494C-849C-A1085F19A1B0}" srcOrd="3" destOrd="0" parTransId="{ABAF902B-3C6B-F24B-85E9-C28B86F9256F}" sibTransId="{5ED0731B-1C2E-E445-9960-75C70D7EA645}"/>
    <dgm:cxn modelId="{A3159141-149D-B240-9107-487F91AA257B}" type="presOf" srcId="{527EA673-DFA0-EE4D-8F03-858D91C63599}" destId="{3A177B5F-2ED2-1649-B1F6-831535C3BFC5}" srcOrd="0" destOrd="0" presId="urn:microsoft.com/office/officeart/2009/3/layout/DescendingProcess"/>
    <dgm:cxn modelId="{F3E9054B-BEB8-6544-8658-EFC866BCC2D7}" srcId="{E16A444D-5702-5641-9514-E3DE86E47F53}" destId="{527EA673-DFA0-EE4D-8F03-858D91C63599}" srcOrd="1" destOrd="0" parTransId="{AB1C030D-8476-3644-ABF1-A89C0F10C90A}" sibTransId="{A0C37BA1-2892-744E-A725-7698AFE88AEF}"/>
    <dgm:cxn modelId="{D6400F4E-C2D9-B34D-931C-3A7126541FAE}" srcId="{E16A444D-5702-5641-9514-E3DE86E47F53}" destId="{EDF7D0E9-AB42-0E40-8742-36E1ACC12B04}" srcOrd="2" destOrd="0" parTransId="{FD170119-203E-FC4D-8303-ECC5E444847C}" sibTransId="{F6F7C375-47E4-F045-9D5D-85AE1A5114FD}"/>
    <dgm:cxn modelId="{88681652-E9C1-2841-AF77-8E9151A203AC}" type="presOf" srcId="{4F2F9DEB-552C-494C-849C-A1085F19A1B0}" destId="{E1B9AC6B-AFBE-0440-BAF0-2689AA0FFF64}" srcOrd="0" destOrd="0" presId="urn:microsoft.com/office/officeart/2009/3/layout/DescendingProcess"/>
    <dgm:cxn modelId="{E3101858-05B5-EF4A-9204-F0D553C05144}" srcId="{E16A444D-5702-5641-9514-E3DE86E47F53}" destId="{C2076A66-FD70-1D45-8596-6DF41CBFD9BD}" srcOrd="0" destOrd="0" parTransId="{AB9F0B17-B9EA-6D42-8472-88903CC779E1}" sibTransId="{22C51DD3-D48C-D946-88E6-204A98D470E1}"/>
    <dgm:cxn modelId="{33C8A462-1589-4E49-9842-170BB92DD2E5}" type="presOf" srcId="{F6F7C375-47E4-F045-9D5D-85AE1A5114FD}" destId="{0C871DEB-F8D0-EF41-9A87-0291C59F8278}" srcOrd="0" destOrd="0" presId="urn:microsoft.com/office/officeart/2009/3/layout/DescendingProcess"/>
    <dgm:cxn modelId="{2D032E72-1753-C046-8A4C-AFDBC7AD804E}" srcId="{E16A444D-5702-5641-9514-E3DE86E47F53}" destId="{EF9F4F71-B32D-FA40-ABE7-BE113A05C80A}" srcOrd="5" destOrd="0" parTransId="{14BC1D12-A682-1042-9CF3-D4D983A670A5}" sibTransId="{E462ABE6-C352-7146-822F-8DAE8B43E334}"/>
    <dgm:cxn modelId="{F3891C79-A657-C84A-B5EC-DA3E7D532F87}" type="presOf" srcId="{EF9F4F71-B32D-FA40-ABE7-BE113A05C80A}" destId="{554B57B7-B888-5749-B016-39E3C6E24FC5}" srcOrd="0" destOrd="0" presId="urn:microsoft.com/office/officeart/2009/3/layout/DescendingProcess"/>
    <dgm:cxn modelId="{73D3D889-7D72-B542-BA22-DBFDB293D8DA}" type="presOf" srcId="{F98CA176-904A-FD43-8461-B876226FF720}" destId="{789F1955-B012-1548-A4D8-F92F89555931}" srcOrd="0" destOrd="0" presId="urn:microsoft.com/office/officeart/2009/3/layout/DescendingProcess"/>
    <dgm:cxn modelId="{2DC16C93-CAF1-2844-A249-54192D6FEF28}" type="presOf" srcId="{5ED0731B-1C2E-E445-9960-75C70D7EA645}" destId="{40C7339B-6C3B-104F-B72B-C75BAA8CB6A2}" srcOrd="0" destOrd="0" presId="urn:microsoft.com/office/officeart/2009/3/layout/DescendingProcess"/>
    <dgm:cxn modelId="{F8D424C6-6CF4-104B-B77E-E6816A4B3A2A}" srcId="{E16A444D-5702-5641-9514-E3DE86E47F53}" destId="{F98CA176-904A-FD43-8461-B876226FF720}" srcOrd="4" destOrd="0" parTransId="{B9154B9F-3156-8145-8153-C5484107681B}" sibTransId="{D7C766C6-AF28-4443-9E51-B29C01E95242}"/>
    <dgm:cxn modelId="{08900DDE-7E47-2D4E-8A7E-48DD5F08571F}" type="presOf" srcId="{C2076A66-FD70-1D45-8596-6DF41CBFD9BD}" destId="{2EFCED04-35DF-B147-8FA6-F3F319EAA4D3}" srcOrd="0" destOrd="0" presId="urn:microsoft.com/office/officeart/2009/3/layout/DescendingProcess"/>
    <dgm:cxn modelId="{979C8BE1-68A6-E746-854E-B17627011677}" type="presOf" srcId="{EDF7D0E9-AB42-0E40-8742-36E1ACC12B04}" destId="{581DE0A8-E8C8-D440-A236-93E03CB8A55C}" srcOrd="0" destOrd="0" presId="urn:microsoft.com/office/officeart/2009/3/layout/DescendingProcess"/>
    <dgm:cxn modelId="{62B9D898-1486-B144-9D83-CE00E19BFDD3}" type="presParOf" srcId="{1D541FAB-EEEF-5247-8AA6-28C2E2E079E7}" destId="{FF80A743-C877-234E-AC47-6024685404E1}" srcOrd="0" destOrd="0" presId="urn:microsoft.com/office/officeart/2009/3/layout/DescendingProcess"/>
    <dgm:cxn modelId="{9A659B7E-3CF3-EB47-8C10-CB1FA4E68592}" type="presParOf" srcId="{1D541FAB-EEEF-5247-8AA6-28C2E2E079E7}" destId="{2EFCED04-35DF-B147-8FA6-F3F319EAA4D3}" srcOrd="1" destOrd="0" presId="urn:microsoft.com/office/officeart/2009/3/layout/DescendingProcess"/>
    <dgm:cxn modelId="{D38F78FE-A4DF-A54A-8748-E793ECC5541A}" type="presParOf" srcId="{1D541FAB-EEEF-5247-8AA6-28C2E2E079E7}" destId="{3A177B5F-2ED2-1649-B1F6-831535C3BFC5}" srcOrd="2" destOrd="0" presId="urn:microsoft.com/office/officeart/2009/3/layout/DescendingProcess"/>
    <dgm:cxn modelId="{FE27507D-1200-8E44-AF39-4616CDAC9071}" type="presParOf" srcId="{1D541FAB-EEEF-5247-8AA6-28C2E2E079E7}" destId="{D2C5D154-E888-9E48-8EC2-3231B2B11936}" srcOrd="3" destOrd="0" presId="urn:microsoft.com/office/officeart/2009/3/layout/DescendingProcess"/>
    <dgm:cxn modelId="{608A9975-9247-B042-875A-5CAB54CC5E9B}" type="presParOf" srcId="{D2C5D154-E888-9E48-8EC2-3231B2B11936}" destId="{51A6C67F-088B-E346-B5C1-2C2DBC7D6608}" srcOrd="0" destOrd="0" presId="urn:microsoft.com/office/officeart/2009/3/layout/DescendingProcess"/>
    <dgm:cxn modelId="{E7A2F56C-324D-574B-BB9A-6E1ABA27A0DF}" type="presParOf" srcId="{1D541FAB-EEEF-5247-8AA6-28C2E2E079E7}" destId="{581DE0A8-E8C8-D440-A236-93E03CB8A55C}" srcOrd="4" destOrd="0" presId="urn:microsoft.com/office/officeart/2009/3/layout/DescendingProcess"/>
    <dgm:cxn modelId="{BC4835D9-AE79-454A-AE0F-420E322C953C}" type="presParOf" srcId="{1D541FAB-EEEF-5247-8AA6-28C2E2E079E7}" destId="{92BD15A5-020F-DE42-82C6-A57C2BAAF4B5}" srcOrd="5" destOrd="0" presId="urn:microsoft.com/office/officeart/2009/3/layout/DescendingProcess"/>
    <dgm:cxn modelId="{A8F72B79-8DBC-8942-9BB3-DF12BCAB8A55}" type="presParOf" srcId="{92BD15A5-020F-DE42-82C6-A57C2BAAF4B5}" destId="{0C871DEB-F8D0-EF41-9A87-0291C59F8278}" srcOrd="0" destOrd="0" presId="urn:microsoft.com/office/officeart/2009/3/layout/DescendingProcess"/>
    <dgm:cxn modelId="{50E76B69-C298-454D-8B28-0E5465D36681}" type="presParOf" srcId="{1D541FAB-EEEF-5247-8AA6-28C2E2E079E7}" destId="{E1B9AC6B-AFBE-0440-BAF0-2689AA0FFF64}" srcOrd="6" destOrd="0" presId="urn:microsoft.com/office/officeart/2009/3/layout/DescendingProcess"/>
    <dgm:cxn modelId="{2BA0CFBF-B640-084C-992E-D3BE839842FA}" type="presParOf" srcId="{1D541FAB-EEEF-5247-8AA6-28C2E2E079E7}" destId="{E124DAC9-3597-0E46-8EA3-098AF48F9B61}" srcOrd="7" destOrd="0" presId="urn:microsoft.com/office/officeart/2009/3/layout/DescendingProcess"/>
    <dgm:cxn modelId="{1FB36BEB-8353-8143-9AC9-556A0BCBA18B}" type="presParOf" srcId="{E124DAC9-3597-0E46-8EA3-098AF48F9B61}" destId="{40C7339B-6C3B-104F-B72B-C75BAA8CB6A2}" srcOrd="0" destOrd="0" presId="urn:microsoft.com/office/officeart/2009/3/layout/DescendingProcess"/>
    <dgm:cxn modelId="{683E6D88-162B-224D-95D0-480298D19FA4}" type="presParOf" srcId="{1D541FAB-EEEF-5247-8AA6-28C2E2E079E7}" destId="{789F1955-B012-1548-A4D8-F92F89555931}" srcOrd="8" destOrd="0" presId="urn:microsoft.com/office/officeart/2009/3/layout/DescendingProcess"/>
    <dgm:cxn modelId="{FBB7396A-5371-4A43-9CEA-31AFF88244ED}" type="presParOf" srcId="{1D541FAB-EEEF-5247-8AA6-28C2E2E079E7}" destId="{52F58CB2-306F-D645-8020-402378113C95}" srcOrd="9" destOrd="0" presId="urn:microsoft.com/office/officeart/2009/3/layout/DescendingProcess"/>
    <dgm:cxn modelId="{11E3706A-AAE4-5844-B86C-3716C00F31E1}" type="presParOf" srcId="{52F58CB2-306F-D645-8020-402378113C95}" destId="{316DE6F5-4A76-E04E-A388-3EAB07AE4F73}" srcOrd="0" destOrd="0" presId="urn:microsoft.com/office/officeart/2009/3/layout/DescendingProcess"/>
    <dgm:cxn modelId="{93C77FFB-6282-6749-A20F-F98F0DA22097}" type="presParOf" srcId="{1D541FAB-EEEF-5247-8AA6-28C2E2E079E7}" destId="{554B57B7-B888-5749-B016-39E3C6E24FC5}" srcOrd="10" destOrd="0" presId="urn:microsoft.com/office/officeart/2009/3/layout/DescendingProcess"/>
  </dgm:cxnLst>
  <dgm:bg>
    <a:noFill/>
  </dgm:bg>
  <dgm:whole>
    <a:ln w="127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17354A-7593-44B8-B913-516F7E0F31C3}" type="doc">
      <dgm:prSet loTypeId="urn:microsoft.com/office/officeart/2005/8/layout/chevron1" loCatId="process" qsTypeId="urn:microsoft.com/office/officeart/2005/8/quickstyle/simple1" qsCatId="simple" csTypeId="urn:microsoft.com/office/officeart/2005/8/colors/accent1_2" csCatId="accent1" phldr="1"/>
      <dgm:spPr/>
    </dgm:pt>
    <dgm:pt modelId="{01822941-78BE-4AB4-B43B-40FF5C0F8AA1}">
      <dgm:prSet/>
      <dgm:spPr>
        <a:solidFill>
          <a:srgbClr val="EAEAEA"/>
        </a:solidFill>
        <a:ln>
          <a:noFill/>
        </a:ln>
      </dgm:spPr>
      <dgm:t>
        <a:bodyPr/>
        <a:lstStyle/>
        <a:p>
          <a:r>
            <a:rPr lang="en-US" dirty="0">
              <a:solidFill>
                <a:schemeClr val="tx1"/>
              </a:solidFill>
            </a:rPr>
            <a:t>Chromosomal translocation t(11;14)(q13;q32)                                 </a:t>
          </a:r>
        </a:p>
      </dgm:t>
    </dgm:pt>
    <dgm:pt modelId="{73B78675-0929-456B-A048-952BD7A2AA9C}" type="parTrans" cxnId="{7AA21D01-46EA-4B5F-ABBE-3BA8B2BE56C3}">
      <dgm:prSet/>
      <dgm:spPr/>
      <dgm:t>
        <a:bodyPr/>
        <a:lstStyle/>
        <a:p>
          <a:endParaRPr lang="en-GB"/>
        </a:p>
      </dgm:t>
    </dgm:pt>
    <dgm:pt modelId="{E9CFF279-F2C7-479D-AF4D-1A4D09D77BD6}" type="sibTrans" cxnId="{7AA21D01-46EA-4B5F-ABBE-3BA8B2BE56C3}">
      <dgm:prSet/>
      <dgm:spPr/>
      <dgm:t>
        <a:bodyPr/>
        <a:lstStyle/>
        <a:p>
          <a:endParaRPr lang="en-GB"/>
        </a:p>
      </dgm:t>
    </dgm:pt>
    <dgm:pt modelId="{64B5DB59-1425-4411-8310-C4475FDDB1E3}">
      <dgm:prSet/>
      <dgm:spPr>
        <a:solidFill>
          <a:srgbClr val="EAEAEA"/>
        </a:solidFill>
        <a:ln>
          <a:noFill/>
        </a:ln>
      </dgm:spPr>
      <dgm:t>
        <a:bodyPr/>
        <a:lstStyle/>
        <a:p>
          <a:r>
            <a:rPr lang="en-US" dirty="0">
              <a:solidFill>
                <a:schemeClr val="tx1"/>
              </a:solidFill>
            </a:rPr>
            <a:t>overexpression of cyclin D1        </a:t>
          </a:r>
          <a:endParaRPr lang="en-GB" dirty="0">
            <a:solidFill>
              <a:schemeClr val="tx1"/>
            </a:solidFill>
          </a:endParaRPr>
        </a:p>
      </dgm:t>
    </dgm:pt>
    <dgm:pt modelId="{567037F0-D07A-4BAD-BBC7-6F903D368575}" type="parTrans" cxnId="{ED377CD4-B534-4D06-A2A2-16C4E4B627F6}">
      <dgm:prSet/>
      <dgm:spPr/>
      <dgm:t>
        <a:bodyPr/>
        <a:lstStyle/>
        <a:p>
          <a:endParaRPr lang="en-GB"/>
        </a:p>
      </dgm:t>
    </dgm:pt>
    <dgm:pt modelId="{B74E101A-ADF0-4DA4-AC98-BF1A8B8C06DB}" type="sibTrans" cxnId="{ED377CD4-B534-4D06-A2A2-16C4E4B627F6}">
      <dgm:prSet/>
      <dgm:spPr/>
      <dgm:t>
        <a:bodyPr/>
        <a:lstStyle/>
        <a:p>
          <a:endParaRPr lang="en-GB"/>
        </a:p>
      </dgm:t>
    </dgm:pt>
    <dgm:pt modelId="{19796BFF-6B33-4186-93DB-67C46E5677DD}">
      <dgm:prSet/>
      <dgm:spPr>
        <a:solidFill>
          <a:srgbClr val="EAEAEA"/>
        </a:solidFill>
        <a:ln>
          <a:noFill/>
        </a:ln>
      </dgm:spPr>
      <dgm:t>
        <a:bodyPr/>
        <a:lstStyle/>
        <a:p>
          <a:r>
            <a:rPr lang="en-US" dirty="0">
              <a:solidFill>
                <a:schemeClr val="tx1"/>
              </a:solidFill>
            </a:rPr>
            <a:t>cell cycle </a:t>
          </a:r>
          <a:r>
            <a:rPr lang="en-US" dirty="0" err="1">
              <a:solidFill>
                <a:schemeClr val="tx1"/>
              </a:solidFill>
            </a:rPr>
            <a:t>disregulation</a:t>
          </a:r>
          <a:endParaRPr lang="en-US" dirty="0">
            <a:solidFill>
              <a:schemeClr val="tx1"/>
            </a:solidFill>
          </a:endParaRPr>
        </a:p>
      </dgm:t>
    </dgm:pt>
    <dgm:pt modelId="{2A775096-0745-40C8-9B97-E03FA3E0ECF7}" type="parTrans" cxnId="{7C19DA1E-8C04-4E5A-92B0-32025A92527E}">
      <dgm:prSet/>
      <dgm:spPr/>
      <dgm:t>
        <a:bodyPr/>
        <a:lstStyle/>
        <a:p>
          <a:endParaRPr lang="en-GB"/>
        </a:p>
      </dgm:t>
    </dgm:pt>
    <dgm:pt modelId="{1A9A7176-0D56-4868-8E30-A2EEB6465077}" type="sibTrans" cxnId="{7C19DA1E-8C04-4E5A-92B0-32025A92527E}">
      <dgm:prSet/>
      <dgm:spPr/>
      <dgm:t>
        <a:bodyPr/>
        <a:lstStyle/>
        <a:p>
          <a:endParaRPr lang="en-GB"/>
        </a:p>
      </dgm:t>
    </dgm:pt>
    <dgm:pt modelId="{2F95570A-1044-4A08-8C73-50F79FA9FA70}" type="pres">
      <dgm:prSet presAssocID="{9F17354A-7593-44B8-B913-516F7E0F31C3}" presName="Name0" presStyleCnt="0">
        <dgm:presLayoutVars>
          <dgm:dir/>
          <dgm:animLvl val="lvl"/>
          <dgm:resizeHandles val="exact"/>
        </dgm:presLayoutVars>
      </dgm:prSet>
      <dgm:spPr/>
    </dgm:pt>
    <dgm:pt modelId="{84B4A6A8-344E-4CFD-9ECC-8D4A915F9351}" type="pres">
      <dgm:prSet presAssocID="{01822941-78BE-4AB4-B43B-40FF5C0F8AA1}" presName="parTxOnly" presStyleLbl="node1" presStyleIdx="0" presStyleCnt="3">
        <dgm:presLayoutVars>
          <dgm:chMax val="0"/>
          <dgm:chPref val="0"/>
          <dgm:bulletEnabled val="1"/>
        </dgm:presLayoutVars>
      </dgm:prSet>
      <dgm:spPr/>
    </dgm:pt>
    <dgm:pt modelId="{BF1A0051-B090-45B0-9AE4-BCFA2C9A7388}" type="pres">
      <dgm:prSet presAssocID="{E9CFF279-F2C7-479D-AF4D-1A4D09D77BD6}" presName="parTxOnlySpace" presStyleCnt="0"/>
      <dgm:spPr/>
    </dgm:pt>
    <dgm:pt modelId="{E015221E-CFDA-4875-B240-3FCFC6C62E8C}" type="pres">
      <dgm:prSet presAssocID="{64B5DB59-1425-4411-8310-C4475FDDB1E3}" presName="parTxOnly" presStyleLbl="node1" presStyleIdx="1" presStyleCnt="3" custLinFactNeighborX="-57914" custLinFactNeighborY="1207">
        <dgm:presLayoutVars>
          <dgm:chMax val="0"/>
          <dgm:chPref val="0"/>
          <dgm:bulletEnabled val="1"/>
        </dgm:presLayoutVars>
      </dgm:prSet>
      <dgm:spPr/>
    </dgm:pt>
    <dgm:pt modelId="{AF337825-B55A-405C-8BB1-6972BB1E78B5}" type="pres">
      <dgm:prSet presAssocID="{B74E101A-ADF0-4DA4-AC98-BF1A8B8C06DB}" presName="parTxOnlySpace" presStyleCnt="0"/>
      <dgm:spPr/>
    </dgm:pt>
    <dgm:pt modelId="{88761F3D-EF3B-449E-A061-980CC341999C}" type="pres">
      <dgm:prSet presAssocID="{19796BFF-6B33-4186-93DB-67C46E5677DD}" presName="parTxOnly" presStyleLbl="node1" presStyleIdx="2" presStyleCnt="3" custLinFactX="-1100" custLinFactNeighborX="-100000" custLinFactNeighborY="1207">
        <dgm:presLayoutVars>
          <dgm:chMax val="0"/>
          <dgm:chPref val="0"/>
          <dgm:bulletEnabled val="1"/>
        </dgm:presLayoutVars>
      </dgm:prSet>
      <dgm:spPr/>
    </dgm:pt>
  </dgm:ptLst>
  <dgm:cxnLst>
    <dgm:cxn modelId="{7AA21D01-46EA-4B5F-ABBE-3BA8B2BE56C3}" srcId="{9F17354A-7593-44B8-B913-516F7E0F31C3}" destId="{01822941-78BE-4AB4-B43B-40FF5C0F8AA1}" srcOrd="0" destOrd="0" parTransId="{73B78675-0929-456B-A048-952BD7A2AA9C}" sibTransId="{E9CFF279-F2C7-479D-AF4D-1A4D09D77BD6}"/>
    <dgm:cxn modelId="{7C19DA1E-8C04-4E5A-92B0-32025A92527E}" srcId="{9F17354A-7593-44B8-B913-516F7E0F31C3}" destId="{19796BFF-6B33-4186-93DB-67C46E5677DD}" srcOrd="2" destOrd="0" parTransId="{2A775096-0745-40C8-9B97-E03FA3E0ECF7}" sibTransId="{1A9A7176-0D56-4868-8E30-A2EEB6465077}"/>
    <dgm:cxn modelId="{8BCDC13F-D746-41F6-B5BF-E1E4853C303B}" type="presOf" srcId="{64B5DB59-1425-4411-8310-C4475FDDB1E3}" destId="{E015221E-CFDA-4875-B240-3FCFC6C62E8C}" srcOrd="0" destOrd="0" presId="urn:microsoft.com/office/officeart/2005/8/layout/chevron1"/>
    <dgm:cxn modelId="{00F2846E-33BC-4F7E-A052-C718A3FFD335}" type="presOf" srcId="{01822941-78BE-4AB4-B43B-40FF5C0F8AA1}" destId="{84B4A6A8-344E-4CFD-9ECC-8D4A915F9351}" srcOrd="0" destOrd="0" presId="urn:microsoft.com/office/officeart/2005/8/layout/chevron1"/>
    <dgm:cxn modelId="{A4978E7B-AD99-410A-BA2C-C63F4C122D63}" type="presOf" srcId="{9F17354A-7593-44B8-B913-516F7E0F31C3}" destId="{2F95570A-1044-4A08-8C73-50F79FA9FA70}" srcOrd="0" destOrd="0" presId="urn:microsoft.com/office/officeart/2005/8/layout/chevron1"/>
    <dgm:cxn modelId="{ED377CD4-B534-4D06-A2A2-16C4E4B627F6}" srcId="{9F17354A-7593-44B8-B913-516F7E0F31C3}" destId="{64B5DB59-1425-4411-8310-C4475FDDB1E3}" srcOrd="1" destOrd="0" parTransId="{567037F0-D07A-4BAD-BBC7-6F903D368575}" sibTransId="{B74E101A-ADF0-4DA4-AC98-BF1A8B8C06DB}"/>
    <dgm:cxn modelId="{3471FCDF-09AB-4327-853B-EF1CC615086F}" type="presOf" srcId="{19796BFF-6B33-4186-93DB-67C46E5677DD}" destId="{88761F3D-EF3B-449E-A061-980CC341999C}" srcOrd="0" destOrd="0" presId="urn:microsoft.com/office/officeart/2005/8/layout/chevron1"/>
    <dgm:cxn modelId="{3A199910-577B-4FA4-BA23-79C15415E3E9}" type="presParOf" srcId="{2F95570A-1044-4A08-8C73-50F79FA9FA70}" destId="{84B4A6A8-344E-4CFD-9ECC-8D4A915F9351}" srcOrd="0" destOrd="0" presId="urn:microsoft.com/office/officeart/2005/8/layout/chevron1"/>
    <dgm:cxn modelId="{3AE4FA4E-BC4B-4414-8F06-E17411F76BCD}" type="presParOf" srcId="{2F95570A-1044-4A08-8C73-50F79FA9FA70}" destId="{BF1A0051-B090-45B0-9AE4-BCFA2C9A7388}" srcOrd="1" destOrd="0" presId="urn:microsoft.com/office/officeart/2005/8/layout/chevron1"/>
    <dgm:cxn modelId="{4A8036EF-5902-4F60-8DED-E6DF7C442A8F}" type="presParOf" srcId="{2F95570A-1044-4A08-8C73-50F79FA9FA70}" destId="{E015221E-CFDA-4875-B240-3FCFC6C62E8C}" srcOrd="2" destOrd="0" presId="urn:microsoft.com/office/officeart/2005/8/layout/chevron1"/>
    <dgm:cxn modelId="{263CB864-1238-4D45-BE12-2E52CE1C8C1B}" type="presParOf" srcId="{2F95570A-1044-4A08-8C73-50F79FA9FA70}" destId="{AF337825-B55A-405C-8BB1-6972BB1E78B5}" srcOrd="3" destOrd="0" presId="urn:microsoft.com/office/officeart/2005/8/layout/chevron1"/>
    <dgm:cxn modelId="{067F90D5-E2A5-46BE-9C68-58D733694735}" type="presParOf" srcId="{2F95570A-1044-4A08-8C73-50F79FA9FA70}" destId="{88761F3D-EF3B-449E-A061-980CC341999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AB8CDE-F46C-E54B-B3D8-397A2A3AD6C9}" type="doc">
      <dgm:prSet loTypeId="urn:microsoft.com/office/officeart/2005/8/layout/hierarchy2" loCatId="" qsTypeId="urn:microsoft.com/office/officeart/2005/8/quickstyle/simple1" qsCatId="simple" csTypeId="urn:microsoft.com/office/officeart/2005/8/colors/accent2_1" csCatId="accent2" phldr="1"/>
      <dgm:spPr/>
      <dgm:t>
        <a:bodyPr/>
        <a:lstStyle/>
        <a:p>
          <a:endParaRPr lang="de-DE"/>
        </a:p>
      </dgm:t>
    </dgm:pt>
    <dgm:pt modelId="{F5FC3432-A9FE-EC4A-9658-6D7722BA378E}">
      <dgm:prSet phldrT="[Text]"/>
      <dgm:spPr/>
      <dgm:t>
        <a:bodyPr/>
        <a:lstStyle/>
        <a:p>
          <a:r>
            <a:rPr lang="de-DE" dirty="0"/>
            <a:t>Data </a:t>
          </a:r>
          <a:r>
            <a:rPr lang="en-US" noProof="0" dirty="0"/>
            <a:t>set</a:t>
          </a:r>
        </a:p>
        <a:p>
          <a:r>
            <a:rPr lang="de-DE" dirty="0"/>
            <a:t>Genome</a:t>
          </a:r>
          <a:endParaRPr lang="en-US" noProof="0" dirty="0"/>
        </a:p>
      </dgm:t>
    </dgm:pt>
    <dgm:pt modelId="{D60E39EE-F219-4C48-837A-1DD44B16A9C3}" type="parTrans" cxnId="{A441FA3F-5AD9-8944-BE07-99B46F2D205E}">
      <dgm:prSet/>
      <dgm:spPr/>
      <dgm:t>
        <a:bodyPr/>
        <a:lstStyle/>
        <a:p>
          <a:endParaRPr lang="de-DE"/>
        </a:p>
      </dgm:t>
    </dgm:pt>
    <dgm:pt modelId="{16A2531F-E2B7-BE4E-9D49-4CD8001C27C0}" type="sibTrans" cxnId="{A441FA3F-5AD9-8944-BE07-99B46F2D205E}">
      <dgm:prSet/>
      <dgm:spPr/>
      <dgm:t>
        <a:bodyPr/>
        <a:lstStyle/>
        <a:p>
          <a:endParaRPr lang="de-DE"/>
        </a:p>
      </dgm:t>
    </dgm:pt>
    <dgm:pt modelId="{99442D38-2E7F-F84A-98B3-ED0BB0D998C7}">
      <dgm:prSet phldrT="[Text]"/>
      <dgm:spPr/>
      <dgm:t>
        <a:bodyPr/>
        <a:lstStyle/>
        <a:p>
          <a:r>
            <a:rPr lang="en-US" noProof="0" dirty="0"/>
            <a:t>Tiling</a:t>
          </a:r>
        </a:p>
      </dgm:t>
    </dgm:pt>
    <dgm:pt modelId="{4C5FB5C9-B894-7343-A4D4-D7BF41544C00}" type="parTrans" cxnId="{78D58432-C651-E249-BF5D-5507D3B04AB1}">
      <dgm:prSet/>
      <dgm:spPr/>
      <dgm:t>
        <a:bodyPr/>
        <a:lstStyle/>
        <a:p>
          <a:endParaRPr lang="de-DE"/>
        </a:p>
      </dgm:t>
    </dgm:pt>
    <dgm:pt modelId="{1BBF71EB-782F-6C41-8E3F-6D7C893B0824}" type="sibTrans" cxnId="{78D58432-C651-E249-BF5D-5507D3B04AB1}">
      <dgm:prSet/>
      <dgm:spPr/>
      <dgm:t>
        <a:bodyPr/>
        <a:lstStyle/>
        <a:p>
          <a:endParaRPr lang="de-DE"/>
        </a:p>
      </dgm:t>
    </dgm:pt>
    <dgm:pt modelId="{F3711F9E-92E5-264A-A0C6-FA3DF8D4EAD6}">
      <dgm:prSet phldrT="[Text]"/>
      <dgm:spPr/>
      <dgm:t>
        <a:bodyPr/>
        <a:lstStyle/>
        <a:p>
          <a:r>
            <a:rPr lang="de-DE" dirty="0"/>
            <a:t>Promoters</a:t>
          </a:r>
        </a:p>
      </dgm:t>
    </dgm:pt>
    <dgm:pt modelId="{BB6CAE2F-2CD4-A34B-A903-011840A7BA6D}" type="parTrans" cxnId="{1DE5CCA6-697B-B94F-AEB6-C6964845022A}">
      <dgm:prSet/>
      <dgm:spPr/>
      <dgm:t>
        <a:bodyPr/>
        <a:lstStyle/>
        <a:p>
          <a:endParaRPr lang="de-DE"/>
        </a:p>
      </dgm:t>
    </dgm:pt>
    <dgm:pt modelId="{236092A8-122C-C545-BEDF-1E05C171A9B4}" type="sibTrans" cxnId="{1DE5CCA6-697B-B94F-AEB6-C6964845022A}">
      <dgm:prSet/>
      <dgm:spPr/>
      <dgm:t>
        <a:bodyPr/>
        <a:lstStyle/>
        <a:p>
          <a:endParaRPr lang="de-DE"/>
        </a:p>
      </dgm:t>
    </dgm:pt>
    <dgm:pt modelId="{E0F86962-EF1E-634B-B9D6-48B2CE12D792}">
      <dgm:prSet/>
      <dgm:spPr/>
      <dgm:t>
        <a:bodyPr/>
        <a:lstStyle/>
        <a:p>
          <a:r>
            <a:rPr lang="de-DE" dirty="0"/>
            <a:t>CpG Islands</a:t>
          </a:r>
        </a:p>
      </dgm:t>
    </dgm:pt>
    <dgm:pt modelId="{5AE5F51D-1DD6-9F46-BF20-3F752A1244C7}" type="parTrans" cxnId="{7F8D63CC-E0ED-EE44-B943-B52F703E82FB}">
      <dgm:prSet/>
      <dgm:spPr/>
      <dgm:t>
        <a:bodyPr/>
        <a:lstStyle/>
        <a:p>
          <a:endParaRPr lang="de-DE"/>
        </a:p>
      </dgm:t>
    </dgm:pt>
    <dgm:pt modelId="{36758F8F-7394-B34D-BFBB-5A57467546D0}" type="sibTrans" cxnId="{7F8D63CC-E0ED-EE44-B943-B52F703E82FB}">
      <dgm:prSet/>
      <dgm:spPr/>
      <dgm:t>
        <a:bodyPr/>
        <a:lstStyle/>
        <a:p>
          <a:endParaRPr lang="de-DE"/>
        </a:p>
      </dgm:t>
    </dgm:pt>
    <dgm:pt modelId="{E5DCF2D2-90B5-7E42-9CEF-58393FD17E45}">
      <dgm:prSet/>
      <dgm:spPr/>
      <dgm:t>
        <a:bodyPr/>
        <a:lstStyle/>
        <a:p>
          <a:r>
            <a:rPr lang="de-DE" dirty="0"/>
            <a:t>Genes</a:t>
          </a:r>
        </a:p>
      </dgm:t>
    </dgm:pt>
    <dgm:pt modelId="{DF7C633E-AEB6-BF4A-99F0-D8B4AAA5B9E2}" type="parTrans" cxnId="{92C1AC12-AD9E-1D4D-A8EB-1F37F978F19D}">
      <dgm:prSet/>
      <dgm:spPr/>
      <dgm:t>
        <a:bodyPr/>
        <a:lstStyle/>
        <a:p>
          <a:endParaRPr lang="de-DE"/>
        </a:p>
      </dgm:t>
    </dgm:pt>
    <dgm:pt modelId="{5D7B7C5C-5A75-DD45-ABCC-FB75589561EB}" type="sibTrans" cxnId="{92C1AC12-AD9E-1D4D-A8EB-1F37F978F19D}">
      <dgm:prSet/>
      <dgm:spPr/>
      <dgm:t>
        <a:bodyPr/>
        <a:lstStyle/>
        <a:p>
          <a:endParaRPr lang="de-DE"/>
        </a:p>
      </dgm:t>
    </dgm:pt>
    <dgm:pt modelId="{7FF7D4F3-A2E1-F94C-AED5-A82AB25BDE77}" type="pres">
      <dgm:prSet presAssocID="{DFAB8CDE-F46C-E54B-B3D8-397A2A3AD6C9}" presName="diagram" presStyleCnt="0">
        <dgm:presLayoutVars>
          <dgm:chPref val="1"/>
          <dgm:dir/>
          <dgm:animOne val="branch"/>
          <dgm:animLvl val="lvl"/>
          <dgm:resizeHandles val="exact"/>
        </dgm:presLayoutVars>
      </dgm:prSet>
      <dgm:spPr/>
    </dgm:pt>
    <dgm:pt modelId="{FC8C4885-61C9-5C44-86D4-F7F42DAA0C92}" type="pres">
      <dgm:prSet presAssocID="{F5FC3432-A9FE-EC4A-9658-6D7722BA378E}" presName="root1" presStyleCnt="0"/>
      <dgm:spPr/>
    </dgm:pt>
    <dgm:pt modelId="{D2A68D66-A44F-7A49-BC61-54B740718903}" type="pres">
      <dgm:prSet presAssocID="{F5FC3432-A9FE-EC4A-9658-6D7722BA378E}" presName="LevelOneTextNode" presStyleLbl="node0" presStyleIdx="0" presStyleCnt="1" custScaleX="139193" custScaleY="113867">
        <dgm:presLayoutVars>
          <dgm:chPref val="3"/>
        </dgm:presLayoutVars>
      </dgm:prSet>
      <dgm:spPr/>
    </dgm:pt>
    <dgm:pt modelId="{E8444748-DCF2-0545-B9AB-5191477E9133}" type="pres">
      <dgm:prSet presAssocID="{F5FC3432-A9FE-EC4A-9658-6D7722BA378E}" presName="level2hierChild" presStyleCnt="0"/>
      <dgm:spPr/>
    </dgm:pt>
    <dgm:pt modelId="{A3E08B8C-1077-7C4F-B665-B793D9D3903A}" type="pres">
      <dgm:prSet presAssocID="{4C5FB5C9-B894-7343-A4D4-D7BF41544C00}" presName="conn2-1" presStyleLbl="parChTrans1D2" presStyleIdx="0" presStyleCnt="4"/>
      <dgm:spPr/>
    </dgm:pt>
    <dgm:pt modelId="{81D18840-537C-C443-BBE2-EEA1FD3AA919}" type="pres">
      <dgm:prSet presAssocID="{4C5FB5C9-B894-7343-A4D4-D7BF41544C00}" presName="connTx" presStyleLbl="parChTrans1D2" presStyleIdx="0" presStyleCnt="4"/>
      <dgm:spPr/>
    </dgm:pt>
    <dgm:pt modelId="{D9E39983-902F-FF4A-B59E-0FEA18B56E21}" type="pres">
      <dgm:prSet presAssocID="{99442D38-2E7F-F84A-98B3-ED0BB0D998C7}" presName="root2" presStyleCnt="0"/>
      <dgm:spPr/>
    </dgm:pt>
    <dgm:pt modelId="{16096E36-021E-A34A-86AE-995012E63DED}" type="pres">
      <dgm:prSet presAssocID="{99442D38-2E7F-F84A-98B3-ED0BB0D998C7}" presName="LevelTwoTextNode" presStyleLbl="node2" presStyleIdx="0" presStyleCnt="4">
        <dgm:presLayoutVars>
          <dgm:chPref val="3"/>
        </dgm:presLayoutVars>
      </dgm:prSet>
      <dgm:spPr/>
    </dgm:pt>
    <dgm:pt modelId="{D42276AD-8ADE-0B44-BE2E-36663FA3A2EB}" type="pres">
      <dgm:prSet presAssocID="{99442D38-2E7F-F84A-98B3-ED0BB0D998C7}" presName="level3hierChild" presStyleCnt="0"/>
      <dgm:spPr/>
    </dgm:pt>
    <dgm:pt modelId="{2A2CE6C6-1EBF-4449-92AC-CA2650E60E15}" type="pres">
      <dgm:prSet presAssocID="{BB6CAE2F-2CD4-A34B-A903-011840A7BA6D}" presName="conn2-1" presStyleLbl="parChTrans1D2" presStyleIdx="1" presStyleCnt="4"/>
      <dgm:spPr/>
    </dgm:pt>
    <dgm:pt modelId="{C13971EB-8482-3440-99BF-1823C29D2414}" type="pres">
      <dgm:prSet presAssocID="{BB6CAE2F-2CD4-A34B-A903-011840A7BA6D}" presName="connTx" presStyleLbl="parChTrans1D2" presStyleIdx="1" presStyleCnt="4"/>
      <dgm:spPr/>
    </dgm:pt>
    <dgm:pt modelId="{EC11A38B-94D6-FC48-B427-17DFDB967669}" type="pres">
      <dgm:prSet presAssocID="{F3711F9E-92E5-264A-A0C6-FA3DF8D4EAD6}" presName="root2" presStyleCnt="0"/>
      <dgm:spPr/>
    </dgm:pt>
    <dgm:pt modelId="{A99974E9-E627-444A-A139-BECD84C38295}" type="pres">
      <dgm:prSet presAssocID="{F3711F9E-92E5-264A-A0C6-FA3DF8D4EAD6}" presName="LevelTwoTextNode" presStyleLbl="node2" presStyleIdx="1" presStyleCnt="4">
        <dgm:presLayoutVars>
          <dgm:chPref val="3"/>
        </dgm:presLayoutVars>
      </dgm:prSet>
      <dgm:spPr/>
    </dgm:pt>
    <dgm:pt modelId="{7DC05401-7474-1248-A8FF-25E7959DBB82}" type="pres">
      <dgm:prSet presAssocID="{F3711F9E-92E5-264A-A0C6-FA3DF8D4EAD6}" presName="level3hierChild" presStyleCnt="0"/>
      <dgm:spPr/>
    </dgm:pt>
    <dgm:pt modelId="{3A2B6889-6972-B145-8A66-73E3F5EED1CE}" type="pres">
      <dgm:prSet presAssocID="{5AE5F51D-1DD6-9F46-BF20-3F752A1244C7}" presName="conn2-1" presStyleLbl="parChTrans1D2" presStyleIdx="2" presStyleCnt="4"/>
      <dgm:spPr/>
    </dgm:pt>
    <dgm:pt modelId="{01EC575C-52FC-BC40-B175-35AA236C4F0E}" type="pres">
      <dgm:prSet presAssocID="{5AE5F51D-1DD6-9F46-BF20-3F752A1244C7}" presName="connTx" presStyleLbl="parChTrans1D2" presStyleIdx="2" presStyleCnt="4"/>
      <dgm:spPr/>
    </dgm:pt>
    <dgm:pt modelId="{C7A4060E-E848-CA49-A01E-4EAD7BACB98D}" type="pres">
      <dgm:prSet presAssocID="{E0F86962-EF1E-634B-B9D6-48B2CE12D792}" presName="root2" presStyleCnt="0"/>
      <dgm:spPr/>
    </dgm:pt>
    <dgm:pt modelId="{1F08F943-5D7E-204D-81BB-078008CE1B17}" type="pres">
      <dgm:prSet presAssocID="{E0F86962-EF1E-634B-B9D6-48B2CE12D792}" presName="LevelTwoTextNode" presStyleLbl="node2" presStyleIdx="2" presStyleCnt="4">
        <dgm:presLayoutVars>
          <dgm:chPref val="3"/>
        </dgm:presLayoutVars>
      </dgm:prSet>
      <dgm:spPr/>
    </dgm:pt>
    <dgm:pt modelId="{BC86FB5E-324C-134F-B87F-1A6C1B3F65A4}" type="pres">
      <dgm:prSet presAssocID="{E0F86962-EF1E-634B-B9D6-48B2CE12D792}" presName="level3hierChild" presStyleCnt="0"/>
      <dgm:spPr/>
    </dgm:pt>
    <dgm:pt modelId="{A41A1E20-AEF7-A74C-B3C6-63B5CECD19DD}" type="pres">
      <dgm:prSet presAssocID="{DF7C633E-AEB6-BF4A-99F0-D8B4AAA5B9E2}" presName="conn2-1" presStyleLbl="parChTrans1D2" presStyleIdx="3" presStyleCnt="4"/>
      <dgm:spPr/>
    </dgm:pt>
    <dgm:pt modelId="{CE6E498E-863C-344C-A75E-1AC9AAEE9CDC}" type="pres">
      <dgm:prSet presAssocID="{DF7C633E-AEB6-BF4A-99F0-D8B4AAA5B9E2}" presName="connTx" presStyleLbl="parChTrans1D2" presStyleIdx="3" presStyleCnt="4"/>
      <dgm:spPr/>
    </dgm:pt>
    <dgm:pt modelId="{9A8B804A-1698-3C43-95D4-7E5094501F41}" type="pres">
      <dgm:prSet presAssocID="{E5DCF2D2-90B5-7E42-9CEF-58393FD17E45}" presName="root2" presStyleCnt="0"/>
      <dgm:spPr/>
    </dgm:pt>
    <dgm:pt modelId="{5CE916E4-4B4A-8646-A565-DFB6D76DAA46}" type="pres">
      <dgm:prSet presAssocID="{E5DCF2D2-90B5-7E42-9CEF-58393FD17E45}" presName="LevelTwoTextNode" presStyleLbl="node2" presStyleIdx="3" presStyleCnt="4">
        <dgm:presLayoutVars>
          <dgm:chPref val="3"/>
        </dgm:presLayoutVars>
      </dgm:prSet>
      <dgm:spPr/>
    </dgm:pt>
    <dgm:pt modelId="{405D3F1F-957B-B445-B1D4-C79D8E6661FA}" type="pres">
      <dgm:prSet presAssocID="{E5DCF2D2-90B5-7E42-9CEF-58393FD17E45}" presName="level3hierChild" presStyleCnt="0"/>
      <dgm:spPr/>
    </dgm:pt>
  </dgm:ptLst>
  <dgm:cxnLst>
    <dgm:cxn modelId="{81F47A06-9064-1A4D-80AF-4EBBC5E377FB}" type="presOf" srcId="{DF7C633E-AEB6-BF4A-99F0-D8B4AAA5B9E2}" destId="{A41A1E20-AEF7-A74C-B3C6-63B5CECD19DD}" srcOrd="0" destOrd="0" presId="urn:microsoft.com/office/officeart/2005/8/layout/hierarchy2"/>
    <dgm:cxn modelId="{92C1AC12-AD9E-1D4D-A8EB-1F37F978F19D}" srcId="{F5FC3432-A9FE-EC4A-9658-6D7722BA378E}" destId="{E5DCF2D2-90B5-7E42-9CEF-58393FD17E45}" srcOrd="3" destOrd="0" parTransId="{DF7C633E-AEB6-BF4A-99F0-D8B4AAA5B9E2}" sibTransId="{5D7B7C5C-5A75-DD45-ABCC-FB75589561EB}"/>
    <dgm:cxn modelId="{9E904629-C791-CE45-946F-16D013BCBED5}" type="presOf" srcId="{99442D38-2E7F-F84A-98B3-ED0BB0D998C7}" destId="{16096E36-021E-A34A-86AE-995012E63DED}" srcOrd="0" destOrd="0" presId="urn:microsoft.com/office/officeart/2005/8/layout/hierarchy2"/>
    <dgm:cxn modelId="{B4B1BA2B-8F00-654B-AF4F-286B1463E347}" type="presOf" srcId="{BB6CAE2F-2CD4-A34B-A903-011840A7BA6D}" destId="{2A2CE6C6-1EBF-4449-92AC-CA2650E60E15}" srcOrd="0" destOrd="0" presId="urn:microsoft.com/office/officeart/2005/8/layout/hierarchy2"/>
    <dgm:cxn modelId="{78D58432-C651-E249-BF5D-5507D3B04AB1}" srcId="{F5FC3432-A9FE-EC4A-9658-6D7722BA378E}" destId="{99442D38-2E7F-F84A-98B3-ED0BB0D998C7}" srcOrd="0" destOrd="0" parTransId="{4C5FB5C9-B894-7343-A4D4-D7BF41544C00}" sibTransId="{1BBF71EB-782F-6C41-8E3F-6D7C893B0824}"/>
    <dgm:cxn modelId="{A441FA3F-5AD9-8944-BE07-99B46F2D205E}" srcId="{DFAB8CDE-F46C-E54B-B3D8-397A2A3AD6C9}" destId="{F5FC3432-A9FE-EC4A-9658-6D7722BA378E}" srcOrd="0" destOrd="0" parTransId="{D60E39EE-F219-4C48-837A-1DD44B16A9C3}" sibTransId="{16A2531F-E2B7-BE4E-9D49-4CD8001C27C0}"/>
    <dgm:cxn modelId="{7D7AC654-90C3-064C-A50E-19C3C179084B}" type="presOf" srcId="{BB6CAE2F-2CD4-A34B-A903-011840A7BA6D}" destId="{C13971EB-8482-3440-99BF-1823C29D2414}" srcOrd="1" destOrd="0" presId="urn:microsoft.com/office/officeart/2005/8/layout/hierarchy2"/>
    <dgm:cxn modelId="{9292109D-902C-9F44-B03E-74952ABE82CC}" type="presOf" srcId="{DF7C633E-AEB6-BF4A-99F0-D8B4AAA5B9E2}" destId="{CE6E498E-863C-344C-A75E-1AC9AAEE9CDC}" srcOrd="1" destOrd="0" presId="urn:microsoft.com/office/officeart/2005/8/layout/hierarchy2"/>
    <dgm:cxn modelId="{F353F3A1-79EB-414D-A153-AC959753F031}" type="presOf" srcId="{4C5FB5C9-B894-7343-A4D4-D7BF41544C00}" destId="{81D18840-537C-C443-BBE2-EEA1FD3AA919}" srcOrd="1" destOrd="0" presId="urn:microsoft.com/office/officeart/2005/8/layout/hierarchy2"/>
    <dgm:cxn modelId="{453733A6-65FA-6A45-96F6-D78B41CAF412}" type="presOf" srcId="{5AE5F51D-1DD6-9F46-BF20-3F752A1244C7}" destId="{3A2B6889-6972-B145-8A66-73E3F5EED1CE}" srcOrd="0" destOrd="0" presId="urn:microsoft.com/office/officeart/2005/8/layout/hierarchy2"/>
    <dgm:cxn modelId="{1DE5CCA6-697B-B94F-AEB6-C6964845022A}" srcId="{F5FC3432-A9FE-EC4A-9658-6D7722BA378E}" destId="{F3711F9E-92E5-264A-A0C6-FA3DF8D4EAD6}" srcOrd="1" destOrd="0" parTransId="{BB6CAE2F-2CD4-A34B-A903-011840A7BA6D}" sibTransId="{236092A8-122C-C545-BEDF-1E05C171A9B4}"/>
    <dgm:cxn modelId="{8825D9B5-D90D-7D40-ABF7-CCB75DA9FB7F}" type="presOf" srcId="{E5DCF2D2-90B5-7E42-9CEF-58393FD17E45}" destId="{5CE916E4-4B4A-8646-A565-DFB6D76DAA46}" srcOrd="0" destOrd="0" presId="urn:microsoft.com/office/officeart/2005/8/layout/hierarchy2"/>
    <dgm:cxn modelId="{7F8D63CC-E0ED-EE44-B943-B52F703E82FB}" srcId="{F5FC3432-A9FE-EC4A-9658-6D7722BA378E}" destId="{E0F86962-EF1E-634B-B9D6-48B2CE12D792}" srcOrd="2" destOrd="0" parTransId="{5AE5F51D-1DD6-9F46-BF20-3F752A1244C7}" sibTransId="{36758F8F-7394-B34D-BFBB-5A57467546D0}"/>
    <dgm:cxn modelId="{3DAFA2DD-994D-FF48-821E-19660DCE0543}" type="presOf" srcId="{F5FC3432-A9FE-EC4A-9658-6D7722BA378E}" destId="{D2A68D66-A44F-7A49-BC61-54B740718903}" srcOrd="0" destOrd="0" presId="urn:microsoft.com/office/officeart/2005/8/layout/hierarchy2"/>
    <dgm:cxn modelId="{0A477AF2-761B-0A48-886C-CF63AC1464F1}" type="presOf" srcId="{4C5FB5C9-B894-7343-A4D4-D7BF41544C00}" destId="{A3E08B8C-1077-7C4F-B665-B793D9D3903A}" srcOrd="0" destOrd="0" presId="urn:microsoft.com/office/officeart/2005/8/layout/hierarchy2"/>
    <dgm:cxn modelId="{373C20F6-03C1-6244-8FD9-9191B8C367A8}" type="presOf" srcId="{DFAB8CDE-F46C-E54B-B3D8-397A2A3AD6C9}" destId="{7FF7D4F3-A2E1-F94C-AED5-A82AB25BDE77}" srcOrd="0" destOrd="0" presId="urn:microsoft.com/office/officeart/2005/8/layout/hierarchy2"/>
    <dgm:cxn modelId="{ABD390F8-1569-154F-BDFB-3C924CB320D5}" type="presOf" srcId="{F3711F9E-92E5-264A-A0C6-FA3DF8D4EAD6}" destId="{A99974E9-E627-444A-A139-BECD84C38295}" srcOrd="0" destOrd="0" presId="urn:microsoft.com/office/officeart/2005/8/layout/hierarchy2"/>
    <dgm:cxn modelId="{C94B5CFF-4E49-8F40-8550-5A83DD74D867}" type="presOf" srcId="{5AE5F51D-1DD6-9F46-BF20-3F752A1244C7}" destId="{01EC575C-52FC-BC40-B175-35AA236C4F0E}" srcOrd="1" destOrd="0" presId="urn:microsoft.com/office/officeart/2005/8/layout/hierarchy2"/>
    <dgm:cxn modelId="{DCA09DFF-4082-564D-A61A-A85FD59CB887}" type="presOf" srcId="{E0F86962-EF1E-634B-B9D6-48B2CE12D792}" destId="{1F08F943-5D7E-204D-81BB-078008CE1B17}" srcOrd="0" destOrd="0" presId="urn:microsoft.com/office/officeart/2005/8/layout/hierarchy2"/>
    <dgm:cxn modelId="{94132FDF-026B-5344-A69E-9D79F2DC0775}" type="presParOf" srcId="{7FF7D4F3-A2E1-F94C-AED5-A82AB25BDE77}" destId="{FC8C4885-61C9-5C44-86D4-F7F42DAA0C92}" srcOrd="0" destOrd="0" presId="urn:microsoft.com/office/officeart/2005/8/layout/hierarchy2"/>
    <dgm:cxn modelId="{5B7331DF-B8A0-5049-A6EF-A4B25D3F7A05}" type="presParOf" srcId="{FC8C4885-61C9-5C44-86D4-F7F42DAA0C92}" destId="{D2A68D66-A44F-7A49-BC61-54B740718903}" srcOrd="0" destOrd="0" presId="urn:microsoft.com/office/officeart/2005/8/layout/hierarchy2"/>
    <dgm:cxn modelId="{6A170510-D62F-C749-A5B2-01013EC3197F}" type="presParOf" srcId="{FC8C4885-61C9-5C44-86D4-F7F42DAA0C92}" destId="{E8444748-DCF2-0545-B9AB-5191477E9133}" srcOrd="1" destOrd="0" presId="urn:microsoft.com/office/officeart/2005/8/layout/hierarchy2"/>
    <dgm:cxn modelId="{773B3BE7-0E28-B04B-AC58-6D591B93AFBB}" type="presParOf" srcId="{E8444748-DCF2-0545-B9AB-5191477E9133}" destId="{A3E08B8C-1077-7C4F-B665-B793D9D3903A}" srcOrd="0" destOrd="0" presId="urn:microsoft.com/office/officeart/2005/8/layout/hierarchy2"/>
    <dgm:cxn modelId="{5CB828F4-DCCE-8D42-B9C5-53E5E7689C44}" type="presParOf" srcId="{A3E08B8C-1077-7C4F-B665-B793D9D3903A}" destId="{81D18840-537C-C443-BBE2-EEA1FD3AA919}" srcOrd="0" destOrd="0" presId="urn:microsoft.com/office/officeart/2005/8/layout/hierarchy2"/>
    <dgm:cxn modelId="{99AC9540-62FF-1C4C-A7B8-EC65C8C74C27}" type="presParOf" srcId="{E8444748-DCF2-0545-B9AB-5191477E9133}" destId="{D9E39983-902F-FF4A-B59E-0FEA18B56E21}" srcOrd="1" destOrd="0" presId="urn:microsoft.com/office/officeart/2005/8/layout/hierarchy2"/>
    <dgm:cxn modelId="{B0B22B3D-69EC-5444-89AF-DAA7C6F6B1CF}" type="presParOf" srcId="{D9E39983-902F-FF4A-B59E-0FEA18B56E21}" destId="{16096E36-021E-A34A-86AE-995012E63DED}" srcOrd="0" destOrd="0" presId="urn:microsoft.com/office/officeart/2005/8/layout/hierarchy2"/>
    <dgm:cxn modelId="{29E2F165-9FC5-2943-AF42-BAE6EF4F09EE}" type="presParOf" srcId="{D9E39983-902F-FF4A-B59E-0FEA18B56E21}" destId="{D42276AD-8ADE-0B44-BE2E-36663FA3A2EB}" srcOrd="1" destOrd="0" presId="urn:microsoft.com/office/officeart/2005/8/layout/hierarchy2"/>
    <dgm:cxn modelId="{5C91E1B3-C440-5C4E-8A95-BAB3C966BC34}" type="presParOf" srcId="{E8444748-DCF2-0545-B9AB-5191477E9133}" destId="{2A2CE6C6-1EBF-4449-92AC-CA2650E60E15}" srcOrd="2" destOrd="0" presId="urn:microsoft.com/office/officeart/2005/8/layout/hierarchy2"/>
    <dgm:cxn modelId="{3F4E4B29-9D71-4A4A-A4D1-A88083EE85F8}" type="presParOf" srcId="{2A2CE6C6-1EBF-4449-92AC-CA2650E60E15}" destId="{C13971EB-8482-3440-99BF-1823C29D2414}" srcOrd="0" destOrd="0" presId="urn:microsoft.com/office/officeart/2005/8/layout/hierarchy2"/>
    <dgm:cxn modelId="{89707F46-0455-FC4C-8BF3-5FC162B380E7}" type="presParOf" srcId="{E8444748-DCF2-0545-B9AB-5191477E9133}" destId="{EC11A38B-94D6-FC48-B427-17DFDB967669}" srcOrd="3" destOrd="0" presId="urn:microsoft.com/office/officeart/2005/8/layout/hierarchy2"/>
    <dgm:cxn modelId="{76C286C5-0CA8-7444-9C77-3A03577A239C}" type="presParOf" srcId="{EC11A38B-94D6-FC48-B427-17DFDB967669}" destId="{A99974E9-E627-444A-A139-BECD84C38295}" srcOrd="0" destOrd="0" presId="urn:microsoft.com/office/officeart/2005/8/layout/hierarchy2"/>
    <dgm:cxn modelId="{E0CA98A7-3F88-1C48-857B-E7A9CFB950A4}" type="presParOf" srcId="{EC11A38B-94D6-FC48-B427-17DFDB967669}" destId="{7DC05401-7474-1248-A8FF-25E7959DBB82}" srcOrd="1" destOrd="0" presId="urn:microsoft.com/office/officeart/2005/8/layout/hierarchy2"/>
    <dgm:cxn modelId="{FD94D5BF-3703-AB4F-B81B-F093D6967299}" type="presParOf" srcId="{E8444748-DCF2-0545-B9AB-5191477E9133}" destId="{3A2B6889-6972-B145-8A66-73E3F5EED1CE}" srcOrd="4" destOrd="0" presId="urn:microsoft.com/office/officeart/2005/8/layout/hierarchy2"/>
    <dgm:cxn modelId="{451532F2-7A41-1A4B-8FD4-5DB6CC578980}" type="presParOf" srcId="{3A2B6889-6972-B145-8A66-73E3F5EED1CE}" destId="{01EC575C-52FC-BC40-B175-35AA236C4F0E}" srcOrd="0" destOrd="0" presId="urn:microsoft.com/office/officeart/2005/8/layout/hierarchy2"/>
    <dgm:cxn modelId="{AEA864FA-A2F8-234C-BB19-B70929E889C4}" type="presParOf" srcId="{E8444748-DCF2-0545-B9AB-5191477E9133}" destId="{C7A4060E-E848-CA49-A01E-4EAD7BACB98D}" srcOrd="5" destOrd="0" presId="urn:microsoft.com/office/officeart/2005/8/layout/hierarchy2"/>
    <dgm:cxn modelId="{E117954C-E4B6-2F4C-845C-B14743B599F9}" type="presParOf" srcId="{C7A4060E-E848-CA49-A01E-4EAD7BACB98D}" destId="{1F08F943-5D7E-204D-81BB-078008CE1B17}" srcOrd="0" destOrd="0" presId="urn:microsoft.com/office/officeart/2005/8/layout/hierarchy2"/>
    <dgm:cxn modelId="{79E14B24-831D-594C-A1E4-1389681258C0}" type="presParOf" srcId="{C7A4060E-E848-CA49-A01E-4EAD7BACB98D}" destId="{BC86FB5E-324C-134F-B87F-1A6C1B3F65A4}" srcOrd="1" destOrd="0" presId="urn:microsoft.com/office/officeart/2005/8/layout/hierarchy2"/>
    <dgm:cxn modelId="{8DE7E3D7-FDC3-AD42-95A3-CC3F6458CC8D}" type="presParOf" srcId="{E8444748-DCF2-0545-B9AB-5191477E9133}" destId="{A41A1E20-AEF7-A74C-B3C6-63B5CECD19DD}" srcOrd="6" destOrd="0" presId="urn:microsoft.com/office/officeart/2005/8/layout/hierarchy2"/>
    <dgm:cxn modelId="{41784783-D47B-434A-830F-B6A64FC1A959}" type="presParOf" srcId="{A41A1E20-AEF7-A74C-B3C6-63B5CECD19DD}" destId="{CE6E498E-863C-344C-A75E-1AC9AAEE9CDC}" srcOrd="0" destOrd="0" presId="urn:microsoft.com/office/officeart/2005/8/layout/hierarchy2"/>
    <dgm:cxn modelId="{54963F09-92D2-9F48-A975-37D10D0407A2}" type="presParOf" srcId="{E8444748-DCF2-0545-B9AB-5191477E9133}" destId="{9A8B804A-1698-3C43-95D4-7E5094501F41}" srcOrd="7" destOrd="0" presId="urn:microsoft.com/office/officeart/2005/8/layout/hierarchy2"/>
    <dgm:cxn modelId="{D196CB0A-39FE-534E-9059-94A752F667BA}" type="presParOf" srcId="{9A8B804A-1698-3C43-95D4-7E5094501F41}" destId="{5CE916E4-4B4A-8646-A565-DFB6D76DAA46}" srcOrd="0" destOrd="0" presId="urn:microsoft.com/office/officeart/2005/8/layout/hierarchy2"/>
    <dgm:cxn modelId="{B40FDAD1-89D6-4843-BEED-C79EC5F97C96}" type="presParOf" srcId="{9A8B804A-1698-3C43-95D4-7E5094501F41}" destId="{405D3F1F-957B-B445-B1D4-C79D8E6661F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B8CDE-F46C-E54B-B3D8-397A2A3AD6C9}" type="doc">
      <dgm:prSet loTypeId="urn:microsoft.com/office/officeart/2005/8/layout/hierarchy2" loCatId="" qsTypeId="urn:microsoft.com/office/officeart/2005/8/quickstyle/simple1" qsCatId="simple" csTypeId="urn:microsoft.com/office/officeart/2005/8/colors/accent2_1" csCatId="accent2" phldr="1"/>
      <dgm:spPr/>
      <dgm:t>
        <a:bodyPr/>
        <a:lstStyle/>
        <a:p>
          <a:endParaRPr lang="de-DE"/>
        </a:p>
      </dgm:t>
    </dgm:pt>
    <dgm:pt modelId="{F5FC3432-A9FE-EC4A-9658-6D7722BA378E}">
      <dgm:prSet phldrT="[Text]"/>
      <dgm:spPr/>
      <dgm:t>
        <a:bodyPr/>
        <a:lstStyle/>
        <a:p>
          <a:r>
            <a:rPr lang="en-US" dirty="0"/>
            <a:t>10 Samples</a:t>
          </a:r>
        </a:p>
        <a:p>
          <a:r>
            <a:rPr lang="en-US" dirty="0"/>
            <a:t>General information</a:t>
          </a:r>
        </a:p>
      </dgm:t>
    </dgm:pt>
    <dgm:pt modelId="{D60E39EE-F219-4C48-837A-1DD44B16A9C3}" type="parTrans" cxnId="{A441FA3F-5AD9-8944-BE07-99B46F2D205E}">
      <dgm:prSet/>
      <dgm:spPr/>
      <dgm:t>
        <a:bodyPr/>
        <a:lstStyle/>
        <a:p>
          <a:endParaRPr lang="de-DE"/>
        </a:p>
      </dgm:t>
    </dgm:pt>
    <dgm:pt modelId="{16A2531F-E2B7-BE4E-9D49-4CD8001C27C0}" type="sibTrans" cxnId="{A441FA3F-5AD9-8944-BE07-99B46F2D205E}">
      <dgm:prSet/>
      <dgm:spPr/>
      <dgm:t>
        <a:bodyPr/>
        <a:lstStyle/>
        <a:p>
          <a:endParaRPr lang="de-DE"/>
        </a:p>
      </dgm:t>
    </dgm:pt>
    <dgm:pt modelId="{E993F502-8DAF-AE4E-88BA-3AA43BF784EB}">
      <dgm:prSet/>
      <dgm:spPr/>
      <dgm:t>
        <a:bodyPr/>
        <a:lstStyle/>
        <a:p>
          <a:r>
            <a:rPr lang="en-US" dirty="0"/>
            <a:t>5 control samples</a:t>
          </a:r>
        </a:p>
      </dgm:t>
    </dgm:pt>
    <dgm:pt modelId="{151D8778-AAD7-5547-8C74-08409FC8DD09}" type="parTrans" cxnId="{DDCDF074-EA14-4740-AD1B-DD7B4880C909}">
      <dgm:prSet/>
      <dgm:spPr/>
      <dgm:t>
        <a:bodyPr/>
        <a:lstStyle/>
        <a:p>
          <a:endParaRPr lang="en-US" dirty="0"/>
        </a:p>
      </dgm:t>
    </dgm:pt>
    <dgm:pt modelId="{8664E182-1695-CB43-AE63-3F1E312434D3}" type="sibTrans" cxnId="{DDCDF074-EA14-4740-AD1B-DD7B4880C909}">
      <dgm:prSet/>
      <dgm:spPr/>
      <dgm:t>
        <a:bodyPr/>
        <a:lstStyle/>
        <a:p>
          <a:endParaRPr lang="de-DE"/>
        </a:p>
      </dgm:t>
    </dgm:pt>
    <dgm:pt modelId="{668FD295-E7C4-CE46-B7C3-56277E1F271A}">
      <dgm:prSet/>
      <dgm:spPr/>
      <dgm:t>
        <a:bodyPr/>
        <a:lstStyle/>
        <a:p>
          <a:r>
            <a:rPr lang="en-US" dirty="0"/>
            <a:t>5 Mantle cell lymphoma samples</a:t>
          </a:r>
        </a:p>
      </dgm:t>
    </dgm:pt>
    <dgm:pt modelId="{E39AB3D8-8DF8-E844-A6BB-C6484A63707E}" type="parTrans" cxnId="{89A5328C-1CB3-964B-BFD8-D32B71B40CD3}">
      <dgm:prSet/>
      <dgm:spPr/>
      <dgm:t>
        <a:bodyPr/>
        <a:lstStyle/>
        <a:p>
          <a:endParaRPr lang="en-US" dirty="0"/>
        </a:p>
      </dgm:t>
    </dgm:pt>
    <dgm:pt modelId="{F2275845-0A8B-4F4A-AC6A-619FB4ED1B98}" type="sibTrans" cxnId="{89A5328C-1CB3-964B-BFD8-D32B71B40CD3}">
      <dgm:prSet/>
      <dgm:spPr/>
      <dgm:t>
        <a:bodyPr/>
        <a:lstStyle/>
        <a:p>
          <a:endParaRPr lang="de-DE"/>
        </a:p>
      </dgm:t>
    </dgm:pt>
    <dgm:pt modelId="{BA1057F9-8A0E-3940-8378-30DD0269C11A}">
      <dgm:prSet/>
      <dgm:spPr/>
      <dgm:t>
        <a:bodyPr/>
        <a:lstStyle/>
        <a:p>
          <a:r>
            <a:rPr lang="en-US" dirty="0"/>
            <a:t>4 women</a:t>
          </a:r>
        </a:p>
      </dgm:t>
    </dgm:pt>
    <dgm:pt modelId="{7B1DBE2A-C453-3B48-93C4-9C7746E0D0DA}" type="parTrans" cxnId="{E8EBEF76-4A74-5D41-9754-C1D788021F74}">
      <dgm:prSet/>
      <dgm:spPr/>
      <dgm:t>
        <a:bodyPr/>
        <a:lstStyle/>
        <a:p>
          <a:endParaRPr lang="en-US" dirty="0"/>
        </a:p>
      </dgm:t>
    </dgm:pt>
    <dgm:pt modelId="{A661C3E1-FF8B-324C-A829-1555C0DF9FAA}" type="sibTrans" cxnId="{E8EBEF76-4A74-5D41-9754-C1D788021F74}">
      <dgm:prSet/>
      <dgm:spPr/>
      <dgm:t>
        <a:bodyPr/>
        <a:lstStyle/>
        <a:p>
          <a:endParaRPr lang="de-DE"/>
        </a:p>
      </dgm:t>
    </dgm:pt>
    <dgm:pt modelId="{189A4CE4-49C5-2B43-8B92-DB25721BDC25}">
      <dgm:prSet/>
      <dgm:spPr/>
      <dgm:t>
        <a:bodyPr/>
        <a:lstStyle/>
        <a:p>
          <a:r>
            <a:rPr lang="en-US" dirty="0"/>
            <a:t>1 man</a:t>
          </a:r>
        </a:p>
      </dgm:t>
    </dgm:pt>
    <dgm:pt modelId="{2BFCEDB5-2E6C-C249-8495-788DDF4F284E}" type="parTrans" cxnId="{3689487A-5CFD-9048-9A07-B85FCBA8F794}">
      <dgm:prSet/>
      <dgm:spPr/>
      <dgm:t>
        <a:bodyPr/>
        <a:lstStyle/>
        <a:p>
          <a:endParaRPr lang="en-US" dirty="0"/>
        </a:p>
      </dgm:t>
    </dgm:pt>
    <dgm:pt modelId="{AEB8E8C3-9AAF-D94A-A543-A48B9D69B7A1}" type="sibTrans" cxnId="{3689487A-5CFD-9048-9A07-B85FCBA8F794}">
      <dgm:prSet/>
      <dgm:spPr/>
      <dgm:t>
        <a:bodyPr/>
        <a:lstStyle/>
        <a:p>
          <a:endParaRPr lang="de-DE"/>
        </a:p>
      </dgm:t>
    </dgm:pt>
    <dgm:pt modelId="{DE82A929-E67A-DD46-BC4C-93930A8F74E4}">
      <dgm:prSet/>
      <dgm:spPr/>
      <dgm:t>
        <a:bodyPr/>
        <a:lstStyle/>
        <a:p>
          <a:r>
            <a:rPr lang="en-US" dirty="0"/>
            <a:t>1 woman</a:t>
          </a:r>
        </a:p>
      </dgm:t>
    </dgm:pt>
    <dgm:pt modelId="{33CC278B-B71A-CE4B-91E9-0809D70A6A74}" type="parTrans" cxnId="{DDA9DD36-AE8E-5741-A2E0-E78E15B1BE63}">
      <dgm:prSet/>
      <dgm:spPr/>
      <dgm:t>
        <a:bodyPr/>
        <a:lstStyle/>
        <a:p>
          <a:endParaRPr lang="en-US" dirty="0"/>
        </a:p>
      </dgm:t>
    </dgm:pt>
    <dgm:pt modelId="{D69B127F-CE96-1F4A-862B-14F99D44CBC2}" type="sibTrans" cxnId="{DDA9DD36-AE8E-5741-A2E0-E78E15B1BE63}">
      <dgm:prSet/>
      <dgm:spPr/>
      <dgm:t>
        <a:bodyPr/>
        <a:lstStyle/>
        <a:p>
          <a:endParaRPr lang="de-DE"/>
        </a:p>
      </dgm:t>
    </dgm:pt>
    <dgm:pt modelId="{1A18A9E2-6068-D24C-8362-4D4A6D0D343F}">
      <dgm:prSet/>
      <dgm:spPr/>
      <dgm:t>
        <a:bodyPr/>
        <a:lstStyle/>
        <a:p>
          <a:r>
            <a:rPr lang="en-US" dirty="0"/>
            <a:t>4 men</a:t>
          </a:r>
        </a:p>
      </dgm:t>
    </dgm:pt>
    <dgm:pt modelId="{485B41AB-89DA-F04E-859F-42A766600F46}" type="parTrans" cxnId="{2240C3E2-EA05-5747-B181-17EE7D8F87B2}">
      <dgm:prSet/>
      <dgm:spPr/>
      <dgm:t>
        <a:bodyPr/>
        <a:lstStyle/>
        <a:p>
          <a:endParaRPr lang="en-US" dirty="0"/>
        </a:p>
      </dgm:t>
    </dgm:pt>
    <dgm:pt modelId="{9E2301C7-F117-8A4C-98EF-9A8A0B97944E}" type="sibTrans" cxnId="{2240C3E2-EA05-5747-B181-17EE7D8F87B2}">
      <dgm:prSet/>
      <dgm:spPr/>
      <dgm:t>
        <a:bodyPr/>
        <a:lstStyle/>
        <a:p>
          <a:endParaRPr lang="de-DE"/>
        </a:p>
      </dgm:t>
    </dgm:pt>
    <dgm:pt modelId="{FB08FC96-96EC-4A4C-B50C-16710E757094}">
      <dgm:prSet/>
      <dgm:spPr/>
      <dgm:t>
        <a:bodyPr/>
        <a:lstStyle/>
        <a:p>
          <a:r>
            <a:rPr lang="en-US" dirty="0"/>
            <a:t>Different B </a:t>
          </a:r>
          <a:r>
            <a:rPr lang="en-US" noProof="0" dirty="0"/>
            <a:t>cell</a:t>
          </a:r>
          <a:r>
            <a:rPr lang="en-US" dirty="0"/>
            <a:t> types</a:t>
          </a:r>
        </a:p>
      </dgm:t>
    </dgm:pt>
    <dgm:pt modelId="{71680117-B9EB-354F-A198-C5CC2E24378F}" type="parTrans" cxnId="{B2B3ECED-FFCF-A84B-8754-5AAD1E5EE3DE}">
      <dgm:prSet/>
      <dgm:spPr/>
      <dgm:t>
        <a:bodyPr/>
        <a:lstStyle/>
        <a:p>
          <a:endParaRPr lang="en-US" dirty="0"/>
        </a:p>
      </dgm:t>
    </dgm:pt>
    <dgm:pt modelId="{9D984C9F-8DF1-4741-8438-DE00DF85E590}" type="sibTrans" cxnId="{B2B3ECED-FFCF-A84B-8754-5AAD1E5EE3DE}">
      <dgm:prSet/>
      <dgm:spPr/>
      <dgm:t>
        <a:bodyPr/>
        <a:lstStyle/>
        <a:p>
          <a:endParaRPr lang="de-DE"/>
        </a:p>
      </dgm:t>
    </dgm:pt>
    <dgm:pt modelId="{01B43A3B-D0A9-7742-B999-886DE37144C9}">
      <dgm:prSet/>
      <dgm:spPr/>
      <dgm:t>
        <a:bodyPr/>
        <a:lstStyle/>
        <a:p>
          <a:r>
            <a:rPr lang="en-US" dirty="0"/>
            <a:t>Different </a:t>
          </a:r>
          <a:r>
            <a:rPr lang="en-US" noProof="0" dirty="0"/>
            <a:t>donors/age</a:t>
          </a:r>
        </a:p>
      </dgm:t>
    </dgm:pt>
    <dgm:pt modelId="{BC4BC22D-3689-7C41-812D-B23D1FB889A2}" type="sibTrans" cxnId="{AC7F2251-5B9B-1343-886F-B17E0545BB04}">
      <dgm:prSet/>
      <dgm:spPr/>
      <dgm:t>
        <a:bodyPr/>
        <a:lstStyle/>
        <a:p>
          <a:endParaRPr lang="de-DE"/>
        </a:p>
      </dgm:t>
    </dgm:pt>
    <dgm:pt modelId="{11E396DE-35BD-6049-A150-ABB6C1ED842F}" type="parTrans" cxnId="{AC7F2251-5B9B-1343-886F-B17E0545BB04}">
      <dgm:prSet/>
      <dgm:spPr/>
      <dgm:t>
        <a:bodyPr/>
        <a:lstStyle/>
        <a:p>
          <a:endParaRPr lang="en-US" dirty="0"/>
        </a:p>
      </dgm:t>
    </dgm:pt>
    <dgm:pt modelId="{705C583D-336D-2649-937E-FF92CCED579C}">
      <dgm:prSet/>
      <dgm:spPr/>
      <dgm:t>
        <a:bodyPr/>
        <a:lstStyle/>
        <a:p>
          <a:r>
            <a:rPr lang="en-US" dirty="0"/>
            <a:t>Venous blood</a:t>
          </a:r>
        </a:p>
      </dgm:t>
    </dgm:pt>
    <dgm:pt modelId="{6CDBB58F-3AF4-C148-BA2D-5C96639784AE}" type="parTrans" cxnId="{26CF9B6F-C6D4-8240-B8D8-764DA7B59115}">
      <dgm:prSet/>
      <dgm:spPr/>
      <dgm:t>
        <a:bodyPr/>
        <a:lstStyle/>
        <a:p>
          <a:endParaRPr lang="en-US" dirty="0"/>
        </a:p>
      </dgm:t>
    </dgm:pt>
    <dgm:pt modelId="{F2697F05-D3A5-E248-B5F9-562A3271888E}" type="sibTrans" cxnId="{26CF9B6F-C6D4-8240-B8D8-764DA7B59115}">
      <dgm:prSet/>
      <dgm:spPr/>
      <dgm:t>
        <a:bodyPr/>
        <a:lstStyle/>
        <a:p>
          <a:endParaRPr lang="de-DE"/>
        </a:p>
      </dgm:t>
    </dgm:pt>
    <dgm:pt modelId="{7FF7D4F3-A2E1-F94C-AED5-A82AB25BDE77}" type="pres">
      <dgm:prSet presAssocID="{DFAB8CDE-F46C-E54B-B3D8-397A2A3AD6C9}" presName="diagram" presStyleCnt="0">
        <dgm:presLayoutVars>
          <dgm:chPref val="1"/>
          <dgm:dir/>
          <dgm:animOne val="branch"/>
          <dgm:animLvl val="lvl"/>
          <dgm:resizeHandles val="exact"/>
        </dgm:presLayoutVars>
      </dgm:prSet>
      <dgm:spPr/>
    </dgm:pt>
    <dgm:pt modelId="{FC8C4885-61C9-5C44-86D4-F7F42DAA0C92}" type="pres">
      <dgm:prSet presAssocID="{F5FC3432-A9FE-EC4A-9658-6D7722BA378E}" presName="root1" presStyleCnt="0"/>
      <dgm:spPr/>
    </dgm:pt>
    <dgm:pt modelId="{D2A68D66-A44F-7A49-BC61-54B740718903}" type="pres">
      <dgm:prSet presAssocID="{F5FC3432-A9FE-EC4A-9658-6D7722BA378E}" presName="LevelOneTextNode" presStyleLbl="node0" presStyleIdx="0" presStyleCnt="1" custScaleX="139193" custScaleY="113867">
        <dgm:presLayoutVars>
          <dgm:chPref val="3"/>
        </dgm:presLayoutVars>
      </dgm:prSet>
      <dgm:spPr/>
    </dgm:pt>
    <dgm:pt modelId="{E8444748-DCF2-0545-B9AB-5191477E9133}" type="pres">
      <dgm:prSet presAssocID="{F5FC3432-A9FE-EC4A-9658-6D7722BA378E}" presName="level2hierChild" presStyleCnt="0"/>
      <dgm:spPr/>
    </dgm:pt>
    <dgm:pt modelId="{F42F9872-AA65-7645-833F-7AB869186F32}" type="pres">
      <dgm:prSet presAssocID="{151D8778-AAD7-5547-8C74-08409FC8DD09}" presName="conn2-1" presStyleLbl="parChTrans1D2" presStyleIdx="0" presStyleCnt="5"/>
      <dgm:spPr/>
    </dgm:pt>
    <dgm:pt modelId="{00825B0B-2FB6-594B-8DA1-227442B74B6A}" type="pres">
      <dgm:prSet presAssocID="{151D8778-AAD7-5547-8C74-08409FC8DD09}" presName="connTx" presStyleLbl="parChTrans1D2" presStyleIdx="0" presStyleCnt="5"/>
      <dgm:spPr/>
    </dgm:pt>
    <dgm:pt modelId="{525FAD1D-51BF-5841-8FE5-E0D19C770D69}" type="pres">
      <dgm:prSet presAssocID="{E993F502-8DAF-AE4E-88BA-3AA43BF784EB}" presName="root2" presStyleCnt="0"/>
      <dgm:spPr/>
    </dgm:pt>
    <dgm:pt modelId="{DA77EA9F-9EF0-4049-8716-D81A75B90960}" type="pres">
      <dgm:prSet presAssocID="{E993F502-8DAF-AE4E-88BA-3AA43BF784EB}" presName="LevelTwoTextNode" presStyleLbl="node2" presStyleIdx="0" presStyleCnt="5">
        <dgm:presLayoutVars>
          <dgm:chPref val="3"/>
        </dgm:presLayoutVars>
      </dgm:prSet>
      <dgm:spPr/>
    </dgm:pt>
    <dgm:pt modelId="{62CABAFD-EE54-9F4F-8C4D-89F622EFCD10}" type="pres">
      <dgm:prSet presAssocID="{E993F502-8DAF-AE4E-88BA-3AA43BF784EB}" presName="level3hierChild" presStyleCnt="0"/>
      <dgm:spPr/>
    </dgm:pt>
    <dgm:pt modelId="{18042388-BDB0-B640-8D0E-FB4B81B5BE9C}" type="pres">
      <dgm:prSet presAssocID="{7B1DBE2A-C453-3B48-93C4-9C7746E0D0DA}" presName="conn2-1" presStyleLbl="parChTrans1D3" presStyleIdx="0" presStyleCnt="4"/>
      <dgm:spPr/>
    </dgm:pt>
    <dgm:pt modelId="{A2993007-3EE8-A141-B6AA-F8BFC4D3BEA4}" type="pres">
      <dgm:prSet presAssocID="{7B1DBE2A-C453-3B48-93C4-9C7746E0D0DA}" presName="connTx" presStyleLbl="parChTrans1D3" presStyleIdx="0" presStyleCnt="4"/>
      <dgm:spPr/>
    </dgm:pt>
    <dgm:pt modelId="{B0021215-018B-ED43-B5F7-8101584D3955}" type="pres">
      <dgm:prSet presAssocID="{BA1057F9-8A0E-3940-8378-30DD0269C11A}" presName="root2" presStyleCnt="0"/>
      <dgm:spPr/>
    </dgm:pt>
    <dgm:pt modelId="{A5144505-D4D3-954B-BB4D-5162F9D73552}" type="pres">
      <dgm:prSet presAssocID="{BA1057F9-8A0E-3940-8378-30DD0269C11A}" presName="LevelTwoTextNode" presStyleLbl="node3" presStyleIdx="0" presStyleCnt="4">
        <dgm:presLayoutVars>
          <dgm:chPref val="3"/>
        </dgm:presLayoutVars>
      </dgm:prSet>
      <dgm:spPr/>
    </dgm:pt>
    <dgm:pt modelId="{B7EC6782-4AB3-9B49-B0F5-9F43ECE0C241}" type="pres">
      <dgm:prSet presAssocID="{BA1057F9-8A0E-3940-8378-30DD0269C11A}" presName="level3hierChild" presStyleCnt="0"/>
      <dgm:spPr/>
    </dgm:pt>
    <dgm:pt modelId="{32956747-3C14-8744-BF51-43B12130E45A}" type="pres">
      <dgm:prSet presAssocID="{2BFCEDB5-2E6C-C249-8495-788DDF4F284E}" presName="conn2-1" presStyleLbl="parChTrans1D3" presStyleIdx="1" presStyleCnt="4"/>
      <dgm:spPr/>
    </dgm:pt>
    <dgm:pt modelId="{11AD94BD-3BAB-A44E-A791-DD7FCE13ACF2}" type="pres">
      <dgm:prSet presAssocID="{2BFCEDB5-2E6C-C249-8495-788DDF4F284E}" presName="connTx" presStyleLbl="parChTrans1D3" presStyleIdx="1" presStyleCnt="4"/>
      <dgm:spPr/>
    </dgm:pt>
    <dgm:pt modelId="{02079DFA-EEB8-5247-9EE9-B502032AC2F6}" type="pres">
      <dgm:prSet presAssocID="{189A4CE4-49C5-2B43-8B92-DB25721BDC25}" presName="root2" presStyleCnt="0"/>
      <dgm:spPr/>
    </dgm:pt>
    <dgm:pt modelId="{7CFDF3B0-B497-524A-9888-E8F9830635E5}" type="pres">
      <dgm:prSet presAssocID="{189A4CE4-49C5-2B43-8B92-DB25721BDC25}" presName="LevelTwoTextNode" presStyleLbl="node3" presStyleIdx="1" presStyleCnt="4">
        <dgm:presLayoutVars>
          <dgm:chPref val="3"/>
        </dgm:presLayoutVars>
      </dgm:prSet>
      <dgm:spPr/>
    </dgm:pt>
    <dgm:pt modelId="{B7F265BA-DC73-2646-8E4C-0FCCC03868EE}" type="pres">
      <dgm:prSet presAssocID="{189A4CE4-49C5-2B43-8B92-DB25721BDC25}" presName="level3hierChild" presStyleCnt="0"/>
      <dgm:spPr/>
    </dgm:pt>
    <dgm:pt modelId="{4700A079-4019-FD47-B078-B6C2CB1BEAF3}" type="pres">
      <dgm:prSet presAssocID="{11E396DE-35BD-6049-A150-ABB6C1ED842F}" presName="conn2-1" presStyleLbl="parChTrans1D2" presStyleIdx="1" presStyleCnt="5"/>
      <dgm:spPr/>
    </dgm:pt>
    <dgm:pt modelId="{58075E54-ADD1-6B4F-8161-E099C0BFEE25}" type="pres">
      <dgm:prSet presAssocID="{11E396DE-35BD-6049-A150-ABB6C1ED842F}" presName="connTx" presStyleLbl="parChTrans1D2" presStyleIdx="1" presStyleCnt="5"/>
      <dgm:spPr/>
    </dgm:pt>
    <dgm:pt modelId="{8130857F-6032-654C-B63D-6DCF08F4AAF2}" type="pres">
      <dgm:prSet presAssocID="{01B43A3B-D0A9-7742-B999-886DE37144C9}" presName="root2" presStyleCnt="0"/>
      <dgm:spPr/>
    </dgm:pt>
    <dgm:pt modelId="{8FB50AF7-E798-7C4F-A1C7-BE3CFB6BAAAD}" type="pres">
      <dgm:prSet presAssocID="{01B43A3B-D0A9-7742-B999-886DE37144C9}" presName="LevelTwoTextNode" presStyleLbl="node2" presStyleIdx="1" presStyleCnt="5">
        <dgm:presLayoutVars>
          <dgm:chPref val="3"/>
        </dgm:presLayoutVars>
      </dgm:prSet>
      <dgm:spPr/>
    </dgm:pt>
    <dgm:pt modelId="{B474939C-50B4-2241-88A4-79ED25D4B21B}" type="pres">
      <dgm:prSet presAssocID="{01B43A3B-D0A9-7742-B999-886DE37144C9}" presName="level3hierChild" presStyleCnt="0"/>
      <dgm:spPr/>
    </dgm:pt>
    <dgm:pt modelId="{23CCEAAA-86BE-5F4A-B89E-A216BA3F59BB}" type="pres">
      <dgm:prSet presAssocID="{71680117-B9EB-354F-A198-C5CC2E24378F}" presName="conn2-1" presStyleLbl="parChTrans1D2" presStyleIdx="2" presStyleCnt="5"/>
      <dgm:spPr/>
    </dgm:pt>
    <dgm:pt modelId="{74375171-F296-EB43-A1D7-FBB0E2D25FC6}" type="pres">
      <dgm:prSet presAssocID="{71680117-B9EB-354F-A198-C5CC2E24378F}" presName="connTx" presStyleLbl="parChTrans1D2" presStyleIdx="2" presStyleCnt="5"/>
      <dgm:spPr/>
    </dgm:pt>
    <dgm:pt modelId="{2CACEBDC-3193-2D4B-8B97-5AA0D02E06F2}" type="pres">
      <dgm:prSet presAssocID="{FB08FC96-96EC-4A4C-B50C-16710E757094}" presName="root2" presStyleCnt="0"/>
      <dgm:spPr/>
    </dgm:pt>
    <dgm:pt modelId="{1913CBCE-8B6D-D142-914E-25F0248F7710}" type="pres">
      <dgm:prSet presAssocID="{FB08FC96-96EC-4A4C-B50C-16710E757094}" presName="LevelTwoTextNode" presStyleLbl="node2" presStyleIdx="2" presStyleCnt="5">
        <dgm:presLayoutVars>
          <dgm:chPref val="3"/>
        </dgm:presLayoutVars>
      </dgm:prSet>
      <dgm:spPr/>
    </dgm:pt>
    <dgm:pt modelId="{9597F126-8960-7440-9393-E162728FBE7E}" type="pres">
      <dgm:prSet presAssocID="{FB08FC96-96EC-4A4C-B50C-16710E757094}" presName="level3hierChild" presStyleCnt="0"/>
      <dgm:spPr/>
    </dgm:pt>
    <dgm:pt modelId="{1BA1E6B3-5826-7B4B-A119-3A0B68183D74}" type="pres">
      <dgm:prSet presAssocID="{6CDBB58F-3AF4-C148-BA2D-5C96639784AE}" presName="conn2-1" presStyleLbl="parChTrans1D2" presStyleIdx="3" presStyleCnt="5"/>
      <dgm:spPr/>
    </dgm:pt>
    <dgm:pt modelId="{41CF5C65-2E3F-E844-8436-7AF39A766EA6}" type="pres">
      <dgm:prSet presAssocID="{6CDBB58F-3AF4-C148-BA2D-5C96639784AE}" presName="connTx" presStyleLbl="parChTrans1D2" presStyleIdx="3" presStyleCnt="5"/>
      <dgm:spPr/>
    </dgm:pt>
    <dgm:pt modelId="{42BA2345-55AF-7F4C-A330-1A26D834F2C0}" type="pres">
      <dgm:prSet presAssocID="{705C583D-336D-2649-937E-FF92CCED579C}" presName="root2" presStyleCnt="0"/>
      <dgm:spPr/>
    </dgm:pt>
    <dgm:pt modelId="{89A8BB2F-42CF-A141-B291-AEA445C5AFDA}" type="pres">
      <dgm:prSet presAssocID="{705C583D-336D-2649-937E-FF92CCED579C}" presName="LevelTwoTextNode" presStyleLbl="node2" presStyleIdx="3" presStyleCnt="5">
        <dgm:presLayoutVars>
          <dgm:chPref val="3"/>
        </dgm:presLayoutVars>
      </dgm:prSet>
      <dgm:spPr/>
    </dgm:pt>
    <dgm:pt modelId="{24A8F4FB-DECF-4E4E-BFA6-21F6B457DA63}" type="pres">
      <dgm:prSet presAssocID="{705C583D-336D-2649-937E-FF92CCED579C}" presName="level3hierChild" presStyleCnt="0"/>
      <dgm:spPr/>
    </dgm:pt>
    <dgm:pt modelId="{FD19FE60-8BB5-954A-9264-3F7E827F71E1}" type="pres">
      <dgm:prSet presAssocID="{E39AB3D8-8DF8-E844-A6BB-C6484A63707E}" presName="conn2-1" presStyleLbl="parChTrans1D2" presStyleIdx="4" presStyleCnt="5"/>
      <dgm:spPr/>
    </dgm:pt>
    <dgm:pt modelId="{7404D66C-AEA3-F94C-AE6B-6E5479839220}" type="pres">
      <dgm:prSet presAssocID="{E39AB3D8-8DF8-E844-A6BB-C6484A63707E}" presName="connTx" presStyleLbl="parChTrans1D2" presStyleIdx="4" presStyleCnt="5"/>
      <dgm:spPr/>
    </dgm:pt>
    <dgm:pt modelId="{913447D2-52CF-5641-A734-500B533C927E}" type="pres">
      <dgm:prSet presAssocID="{668FD295-E7C4-CE46-B7C3-56277E1F271A}" presName="root2" presStyleCnt="0"/>
      <dgm:spPr/>
    </dgm:pt>
    <dgm:pt modelId="{7ABC5C0D-D03D-BB4D-841F-5127B0F2E832}" type="pres">
      <dgm:prSet presAssocID="{668FD295-E7C4-CE46-B7C3-56277E1F271A}" presName="LevelTwoTextNode" presStyleLbl="node2" presStyleIdx="4" presStyleCnt="5">
        <dgm:presLayoutVars>
          <dgm:chPref val="3"/>
        </dgm:presLayoutVars>
      </dgm:prSet>
      <dgm:spPr/>
    </dgm:pt>
    <dgm:pt modelId="{8BB0F5C9-D5FE-544A-B304-28DC894AE938}" type="pres">
      <dgm:prSet presAssocID="{668FD295-E7C4-CE46-B7C3-56277E1F271A}" presName="level3hierChild" presStyleCnt="0"/>
      <dgm:spPr/>
    </dgm:pt>
    <dgm:pt modelId="{E45BD1F9-8C6D-7F4A-B309-67A03CBA5D83}" type="pres">
      <dgm:prSet presAssocID="{33CC278B-B71A-CE4B-91E9-0809D70A6A74}" presName="conn2-1" presStyleLbl="parChTrans1D3" presStyleIdx="2" presStyleCnt="4"/>
      <dgm:spPr/>
    </dgm:pt>
    <dgm:pt modelId="{7FE27E2D-E3DB-804C-B882-EF57ED452436}" type="pres">
      <dgm:prSet presAssocID="{33CC278B-B71A-CE4B-91E9-0809D70A6A74}" presName="connTx" presStyleLbl="parChTrans1D3" presStyleIdx="2" presStyleCnt="4"/>
      <dgm:spPr/>
    </dgm:pt>
    <dgm:pt modelId="{A41E63C0-C3D8-7F42-BC24-07541BFD9CBE}" type="pres">
      <dgm:prSet presAssocID="{DE82A929-E67A-DD46-BC4C-93930A8F74E4}" presName="root2" presStyleCnt="0"/>
      <dgm:spPr/>
    </dgm:pt>
    <dgm:pt modelId="{C6BE18D4-F805-C745-8706-47EA5E8DA302}" type="pres">
      <dgm:prSet presAssocID="{DE82A929-E67A-DD46-BC4C-93930A8F74E4}" presName="LevelTwoTextNode" presStyleLbl="node3" presStyleIdx="2" presStyleCnt="4">
        <dgm:presLayoutVars>
          <dgm:chPref val="3"/>
        </dgm:presLayoutVars>
      </dgm:prSet>
      <dgm:spPr/>
    </dgm:pt>
    <dgm:pt modelId="{F5F5C297-19C0-0344-BE6B-6EFD59E73723}" type="pres">
      <dgm:prSet presAssocID="{DE82A929-E67A-DD46-BC4C-93930A8F74E4}" presName="level3hierChild" presStyleCnt="0"/>
      <dgm:spPr/>
    </dgm:pt>
    <dgm:pt modelId="{5841B068-BDFD-194F-BD04-1BC08DC22DC8}" type="pres">
      <dgm:prSet presAssocID="{485B41AB-89DA-F04E-859F-42A766600F46}" presName="conn2-1" presStyleLbl="parChTrans1D3" presStyleIdx="3" presStyleCnt="4"/>
      <dgm:spPr/>
    </dgm:pt>
    <dgm:pt modelId="{8B6115E9-8543-D24C-BBBB-EE9E1BF399D6}" type="pres">
      <dgm:prSet presAssocID="{485B41AB-89DA-F04E-859F-42A766600F46}" presName="connTx" presStyleLbl="parChTrans1D3" presStyleIdx="3" presStyleCnt="4"/>
      <dgm:spPr/>
    </dgm:pt>
    <dgm:pt modelId="{EDBD5AA5-0203-E34A-8022-9A73987B98A3}" type="pres">
      <dgm:prSet presAssocID="{1A18A9E2-6068-D24C-8362-4D4A6D0D343F}" presName="root2" presStyleCnt="0"/>
      <dgm:spPr/>
    </dgm:pt>
    <dgm:pt modelId="{3C3E1172-0981-8942-AC86-FCB5CD15E282}" type="pres">
      <dgm:prSet presAssocID="{1A18A9E2-6068-D24C-8362-4D4A6D0D343F}" presName="LevelTwoTextNode" presStyleLbl="node3" presStyleIdx="3" presStyleCnt="4">
        <dgm:presLayoutVars>
          <dgm:chPref val="3"/>
        </dgm:presLayoutVars>
      </dgm:prSet>
      <dgm:spPr/>
    </dgm:pt>
    <dgm:pt modelId="{AC2309BD-23E1-A74C-8501-542202627079}" type="pres">
      <dgm:prSet presAssocID="{1A18A9E2-6068-D24C-8362-4D4A6D0D343F}" presName="level3hierChild" presStyleCnt="0"/>
      <dgm:spPr/>
    </dgm:pt>
  </dgm:ptLst>
  <dgm:cxnLst>
    <dgm:cxn modelId="{C0A1BF0A-7564-0D4C-841B-0F8B75E347D3}" type="presOf" srcId="{7B1DBE2A-C453-3B48-93C4-9C7746E0D0DA}" destId="{A2993007-3EE8-A141-B6AA-F8BFC4D3BEA4}" srcOrd="1" destOrd="0" presId="urn:microsoft.com/office/officeart/2005/8/layout/hierarchy2"/>
    <dgm:cxn modelId="{91AFC214-887A-FB48-A6AB-E530606BD1D1}" type="presOf" srcId="{2BFCEDB5-2E6C-C249-8495-788DDF4F284E}" destId="{11AD94BD-3BAB-A44E-A791-DD7FCE13ACF2}" srcOrd="1" destOrd="0" presId="urn:microsoft.com/office/officeart/2005/8/layout/hierarchy2"/>
    <dgm:cxn modelId="{53045915-25FF-0045-9343-2CDE0B01B88A}" type="presOf" srcId="{6CDBB58F-3AF4-C148-BA2D-5C96639784AE}" destId="{1BA1E6B3-5826-7B4B-A119-3A0B68183D74}" srcOrd="0" destOrd="0" presId="urn:microsoft.com/office/officeart/2005/8/layout/hierarchy2"/>
    <dgm:cxn modelId="{F8EF7627-D210-2A48-A25A-BD541F20C5D0}" type="presOf" srcId="{71680117-B9EB-354F-A198-C5CC2E24378F}" destId="{23CCEAAA-86BE-5F4A-B89E-A216BA3F59BB}" srcOrd="0" destOrd="0" presId="urn:microsoft.com/office/officeart/2005/8/layout/hierarchy2"/>
    <dgm:cxn modelId="{FC59EF2B-5A9E-DB4F-B872-809104742668}" type="presOf" srcId="{01B43A3B-D0A9-7742-B999-886DE37144C9}" destId="{8FB50AF7-E798-7C4F-A1C7-BE3CFB6BAAAD}" srcOrd="0" destOrd="0" presId="urn:microsoft.com/office/officeart/2005/8/layout/hierarchy2"/>
    <dgm:cxn modelId="{204DC334-0327-7645-8A1D-1F5FD1920CF6}" type="presOf" srcId="{E993F502-8DAF-AE4E-88BA-3AA43BF784EB}" destId="{DA77EA9F-9EF0-4049-8716-D81A75B90960}" srcOrd="0" destOrd="0" presId="urn:microsoft.com/office/officeart/2005/8/layout/hierarchy2"/>
    <dgm:cxn modelId="{905EBE36-9F07-8240-8B88-BE2586BD98E4}" type="presOf" srcId="{BA1057F9-8A0E-3940-8378-30DD0269C11A}" destId="{A5144505-D4D3-954B-BB4D-5162F9D73552}" srcOrd="0" destOrd="0" presId="urn:microsoft.com/office/officeart/2005/8/layout/hierarchy2"/>
    <dgm:cxn modelId="{DDA9DD36-AE8E-5741-A2E0-E78E15B1BE63}" srcId="{668FD295-E7C4-CE46-B7C3-56277E1F271A}" destId="{DE82A929-E67A-DD46-BC4C-93930A8F74E4}" srcOrd="0" destOrd="0" parTransId="{33CC278B-B71A-CE4B-91E9-0809D70A6A74}" sibTransId="{D69B127F-CE96-1F4A-862B-14F99D44CBC2}"/>
    <dgm:cxn modelId="{F1822338-F763-AB41-8927-084B8009502B}" type="presOf" srcId="{151D8778-AAD7-5547-8C74-08409FC8DD09}" destId="{F42F9872-AA65-7645-833F-7AB869186F32}" srcOrd="0" destOrd="0" presId="urn:microsoft.com/office/officeart/2005/8/layout/hierarchy2"/>
    <dgm:cxn modelId="{E0934E38-2DD0-114D-92D5-47BDD3D35AB0}" type="presOf" srcId="{FB08FC96-96EC-4A4C-B50C-16710E757094}" destId="{1913CBCE-8B6D-D142-914E-25F0248F7710}" srcOrd="0" destOrd="0" presId="urn:microsoft.com/office/officeart/2005/8/layout/hierarchy2"/>
    <dgm:cxn modelId="{7178B23B-772E-944C-9678-CA97E32E9F2E}" type="presOf" srcId="{33CC278B-B71A-CE4B-91E9-0809D70A6A74}" destId="{E45BD1F9-8C6D-7F4A-B309-67A03CBA5D83}" srcOrd="0" destOrd="0" presId="urn:microsoft.com/office/officeart/2005/8/layout/hierarchy2"/>
    <dgm:cxn modelId="{F1549A3E-FBA8-344B-B1F1-591CCBEAB8A1}" type="presOf" srcId="{11E396DE-35BD-6049-A150-ABB6C1ED842F}" destId="{4700A079-4019-FD47-B078-B6C2CB1BEAF3}" srcOrd="0" destOrd="0" presId="urn:microsoft.com/office/officeart/2005/8/layout/hierarchy2"/>
    <dgm:cxn modelId="{A441FA3F-5AD9-8944-BE07-99B46F2D205E}" srcId="{DFAB8CDE-F46C-E54B-B3D8-397A2A3AD6C9}" destId="{F5FC3432-A9FE-EC4A-9658-6D7722BA378E}" srcOrd="0" destOrd="0" parTransId="{D60E39EE-F219-4C48-837A-1DD44B16A9C3}" sibTransId="{16A2531F-E2B7-BE4E-9D49-4CD8001C27C0}"/>
    <dgm:cxn modelId="{64148C4A-3C39-0A4E-9AA4-AEFF6FE7EA6F}" type="presOf" srcId="{11E396DE-35BD-6049-A150-ABB6C1ED842F}" destId="{58075E54-ADD1-6B4F-8161-E099C0BFEE25}" srcOrd="1" destOrd="0" presId="urn:microsoft.com/office/officeart/2005/8/layout/hierarchy2"/>
    <dgm:cxn modelId="{DB14C84C-712A-2F4F-8597-AB5A423FF1FC}" type="presOf" srcId="{DE82A929-E67A-DD46-BC4C-93930A8F74E4}" destId="{C6BE18D4-F805-C745-8706-47EA5E8DA302}" srcOrd="0" destOrd="0" presId="urn:microsoft.com/office/officeart/2005/8/layout/hierarchy2"/>
    <dgm:cxn modelId="{AC7F2251-5B9B-1343-886F-B17E0545BB04}" srcId="{F5FC3432-A9FE-EC4A-9658-6D7722BA378E}" destId="{01B43A3B-D0A9-7742-B999-886DE37144C9}" srcOrd="1" destOrd="0" parTransId="{11E396DE-35BD-6049-A150-ABB6C1ED842F}" sibTransId="{BC4BC22D-3689-7C41-812D-B23D1FB889A2}"/>
    <dgm:cxn modelId="{089C2D59-BF41-8B4E-B153-4C78D620C3D2}" type="presOf" srcId="{189A4CE4-49C5-2B43-8B92-DB25721BDC25}" destId="{7CFDF3B0-B497-524A-9888-E8F9830635E5}" srcOrd="0" destOrd="0" presId="urn:microsoft.com/office/officeart/2005/8/layout/hierarchy2"/>
    <dgm:cxn modelId="{B924D35B-E86B-DF44-AEB5-D5D27664ABDA}" type="presOf" srcId="{E39AB3D8-8DF8-E844-A6BB-C6484A63707E}" destId="{FD19FE60-8BB5-954A-9264-3F7E827F71E1}" srcOrd="0" destOrd="0" presId="urn:microsoft.com/office/officeart/2005/8/layout/hierarchy2"/>
    <dgm:cxn modelId="{9EE3605F-3F98-9F4E-AF15-7AC0898B7C51}" type="presOf" srcId="{33CC278B-B71A-CE4B-91E9-0809D70A6A74}" destId="{7FE27E2D-E3DB-804C-B882-EF57ED452436}" srcOrd="1" destOrd="0" presId="urn:microsoft.com/office/officeart/2005/8/layout/hierarchy2"/>
    <dgm:cxn modelId="{A35C016A-B6E6-5049-A7ED-2BEFE19EA81A}" type="presOf" srcId="{E39AB3D8-8DF8-E844-A6BB-C6484A63707E}" destId="{7404D66C-AEA3-F94C-AE6B-6E5479839220}" srcOrd="1" destOrd="0" presId="urn:microsoft.com/office/officeart/2005/8/layout/hierarchy2"/>
    <dgm:cxn modelId="{8401966C-A1F7-3B43-AA8B-0ABAEE45E63D}" type="presOf" srcId="{6CDBB58F-3AF4-C148-BA2D-5C96639784AE}" destId="{41CF5C65-2E3F-E844-8436-7AF39A766EA6}" srcOrd="1" destOrd="0" presId="urn:microsoft.com/office/officeart/2005/8/layout/hierarchy2"/>
    <dgm:cxn modelId="{26CF9B6F-C6D4-8240-B8D8-764DA7B59115}" srcId="{F5FC3432-A9FE-EC4A-9658-6D7722BA378E}" destId="{705C583D-336D-2649-937E-FF92CCED579C}" srcOrd="3" destOrd="0" parTransId="{6CDBB58F-3AF4-C148-BA2D-5C96639784AE}" sibTransId="{F2697F05-D3A5-E248-B5F9-562A3271888E}"/>
    <dgm:cxn modelId="{DDCDF074-EA14-4740-AD1B-DD7B4880C909}" srcId="{F5FC3432-A9FE-EC4A-9658-6D7722BA378E}" destId="{E993F502-8DAF-AE4E-88BA-3AA43BF784EB}" srcOrd="0" destOrd="0" parTransId="{151D8778-AAD7-5547-8C74-08409FC8DD09}" sibTransId="{8664E182-1695-CB43-AE63-3F1E312434D3}"/>
    <dgm:cxn modelId="{E8EBEF76-4A74-5D41-9754-C1D788021F74}" srcId="{E993F502-8DAF-AE4E-88BA-3AA43BF784EB}" destId="{BA1057F9-8A0E-3940-8378-30DD0269C11A}" srcOrd="0" destOrd="0" parTransId="{7B1DBE2A-C453-3B48-93C4-9C7746E0D0DA}" sibTransId="{A661C3E1-FF8B-324C-A829-1555C0DF9FAA}"/>
    <dgm:cxn modelId="{3689487A-5CFD-9048-9A07-B85FCBA8F794}" srcId="{E993F502-8DAF-AE4E-88BA-3AA43BF784EB}" destId="{189A4CE4-49C5-2B43-8B92-DB25721BDC25}" srcOrd="1" destOrd="0" parTransId="{2BFCEDB5-2E6C-C249-8495-788DDF4F284E}" sibTransId="{AEB8E8C3-9AAF-D94A-A543-A48B9D69B7A1}"/>
    <dgm:cxn modelId="{89A5328C-1CB3-964B-BFD8-D32B71B40CD3}" srcId="{F5FC3432-A9FE-EC4A-9658-6D7722BA378E}" destId="{668FD295-E7C4-CE46-B7C3-56277E1F271A}" srcOrd="4" destOrd="0" parTransId="{E39AB3D8-8DF8-E844-A6BB-C6484A63707E}" sibTransId="{F2275845-0A8B-4F4A-AC6A-619FB4ED1B98}"/>
    <dgm:cxn modelId="{21637FB6-4F64-FA45-8F25-09BD0CE2C47F}" type="presOf" srcId="{151D8778-AAD7-5547-8C74-08409FC8DD09}" destId="{00825B0B-2FB6-594B-8DA1-227442B74B6A}" srcOrd="1" destOrd="0" presId="urn:microsoft.com/office/officeart/2005/8/layout/hierarchy2"/>
    <dgm:cxn modelId="{101BA9B9-C521-A447-97E5-D0A124A765FA}" type="presOf" srcId="{668FD295-E7C4-CE46-B7C3-56277E1F271A}" destId="{7ABC5C0D-D03D-BB4D-841F-5127B0F2E832}" srcOrd="0" destOrd="0" presId="urn:microsoft.com/office/officeart/2005/8/layout/hierarchy2"/>
    <dgm:cxn modelId="{4EF4B5B9-130B-2F4C-9091-DC04600CE4E2}" type="presOf" srcId="{485B41AB-89DA-F04E-859F-42A766600F46}" destId="{8B6115E9-8543-D24C-BBBB-EE9E1BF399D6}" srcOrd="1" destOrd="0" presId="urn:microsoft.com/office/officeart/2005/8/layout/hierarchy2"/>
    <dgm:cxn modelId="{65E1C1C2-C7F9-4C46-A8BD-38DD2D7715FC}" type="presOf" srcId="{7B1DBE2A-C453-3B48-93C4-9C7746E0D0DA}" destId="{18042388-BDB0-B640-8D0E-FB4B81B5BE9C}" srcOrd="0" destOrd="0" presId="urn:microsoft.com/office/officeart/2005/8/layout/hierarchy2"/>
    <dgm:cxn modelId="{EC5700CA-6750-A04F-984B-BA5FE08342B0}" type="presOf" srcId="{1A18A9E2-6068-D24C-8362-4D4A6D0D343F}" destId="{3C3E1172-0981-8942-AC86-FCB5CD15E282}" srcOrd="0" destOrd="0" presId="urn:microsoft.com/office/officeart/2005/8/layout/hierarchy2"/>
    <dgm:cxn modelId="{BEA15BCE-3439-FD45-BD78-D0D74F07B241}" type="presOf" srcId="{2BFCEDB5-2E6C-C249-8495-788DDF4F284E}" destId="{32956747-3C14-8744-BF51-43B12130E45A}" srcOrd="0" destOrd="0" presId="urn:microsoft.com/office/officeart/2005/8/layout/hierarchy2"/>
    <dgm:cxn modelId="{3DAFA2DD-994D-FF48-821E-19660DCE0543}" type="presOf" srcId="{F5FC3432-A9FE-EC4A-9658-6D7722BA378E}" destId="{D2A68D66-A44F-7A49-BC61-54B740718903}" srcOrd="0" destOrd="0" presId="urn:microsoft.com/office/officeart/2005/8/layout/hierarchy2"/>
    <dgm:cxn modelId="{2240C3E2-EA05-5747-B181-17EE7D8F87B2}" srcId="{668FD295-E7C4-CE46-B7C3-56277E1F271A}" destId="{1A18A9E2-6068-D24C-8362-4D4A6D0D343F}" srcOrd="1" destOrd="0" parTransId="{485B41AB-89DA-F04E-859F-42A766600F46}" sibTransId="{9E2301C7-F117-8A4C-98EF-9A8A0B97944E}"/>
    <dgm:cxn modelId="{CE0145E7-F8A4-CA42-A174-516BAE92C357}" type="presOf" srcId="{705C583D-336D-2649-937E-FF92CCED579C}" destId="{89A8BB2F-42CF-A141-B291-AEA445C5AFDA}" srcOrd="0" destOrd="0" presId="urn:microsoft.com/office/officeart/2005/8/layout/hierarchy2"/>
    <dgm:cxn modelId="{766104E8-83DC-AA46-8D8D-1B477D6DD035}" type="presOf" srcId="{71680117-B9EB-354F-A198-C5CC2E24378F}" destId="{74375171-F296-EB43-A1D7-FBB0E2D25FC6}" srcOrd="1" destOrd="0" presId="urn:microsoft.com/office/officeart/2005/8/layout/hierarchy2"/>
    <dgm:cxn modelId="{B2B3ECED-FFCF-A84B-8754-5AAD1E5EE3DE}" srcId="{F5FC3432-A9FE-EC4A-9658-6D7722BA378E}" destId="{FB08FC96-96EC-4A4C-B50C-16710E757094}" srcOrd="2" destOrd="0" parTransId="{71680117-B9EB-354F-A198-C5CC2E24378F}" sibTransId="{9D984C9F-8DF1-4741-8438-DE00DF85E590}"/>
    <dgm:cxn modelId="{90B670F5-942A-304A-9FEC-ED653314B5F3}" type="presOf" srcId="{485B41AB-89DA-F04E-859F-42A766600F46}" destId="{5841B068-BDFD-194F-BD04-1BC08DC22DC8}" srcOrd="0" destOrd="0" presId="urn:microsoft.com/office/officeart/2005/8/layout/hierarchy2"/>
    <dgm:cxn modelId="{373C20F6-03C1-6244-8FD9-9191B8C367A8}" type="presOf" srcId="{DFAB8CDE-F46C-E54B-B3D8-397A2A3AD6C9}" destId="{7FF7D4F3-A2E1-F94C-AED5-A82AB25BDE77}" srcOrd="0" destOrd="0" presId="urn:microsoft.com/office/officeart/2005/8/layout/hierarchy2"/>
    <dgm:cxn modelId="{94132FDF-026B-5344-A69E-9D79F2DC0775}" type="presParOf" srcId="{7FF7D4F3-A2E1-F94C-AED5-A82AB25BDE77}" destId="{FC8C4885-61C9-5C44-86D4-F7F42DAA0C92}" srcOrd="0" destOrd="0" presId="urn:microsoft.com/office/officeart/2005/8/layout/hierarchy2"/>
    <dgm:cxn modelId="{5B7331DF-B8A0-5049-A6EF-A4B25D3F7A05}" type="presParOf" srcId="{FC8C4885-61C9-5C44-86D4-F7F42DAA0C92}" destId="{D2A68D66-A44F-7A49-BC61-54B740718903}" srcOrd="0" destOrd="0" presId="urn:microsoft.com/office/officeart/2005/8/layout/hierarchy2"/>
    <dgm:cxn modelId="{6A170510-D62F-C749-A5B2-01013EC3197F}" type="presParOf" srcId="{FC8C4885-61C9-5C44-86D4-F7F42DAA0C92}" destId="{E8444748-DCF2-0545-B9AB-5191477E9133}" srcOrd="1" destOrd="0" presId="urn:microsoft.com/office/officeart/2005/8/layout/hierarchy2"/>
    <dgm:cxn modelId="{B1A2F3B6-8367-054A-B2B1-5AFCAAD18144}" type="presParOf" srcId="{E8444748-DCF2-0545-B9AB-5191477E9133}" destId="{F42F9872-AA65-7645-833F-7AB869186F32}" srcOrd="0" destOrd="0" presId="urn:microsoft.com/office/officeart/2005/8/layout/hierarchy2"/>
    <dgm:cxn modelId="{1E17513E-BE40-D147-A9BC-6C3F67347099}" type="presParOf" srcId="{F42F9872-AA65-7645-833F-7AB869186F32}" destId="{00825B0B-2FB6-594B-8DA1-227442B74B6A}" srcOrd="0" destOrd="0" presId="urn:microsoft.com/office/officeart/2005/8/layout/hierarchy2"/>
    <dgm:cxn modelId="{EA13E562-382F-214C-AF2A-211ACE8509E3}" type="presParOf" srcId="{E8444748-DCF2-0545-B9AB-5191477E9133}" destId="{525FAD1D-51BF-5841-8FE5-E0D19C770D69}" srcOrd="1" destOrd="0" presId="urn:microsoft.com/office/officeart/2005/8/layout/hierarchy2"/>
    <dgm:cxn modelId="{149C15F9-FCDA-D043-8CC7-CF7A03E6716B}" type="presParOf" srcId="{525FAD1D-51BF-5841-8FE5-E0D19C770D69}" destId="{DA77EA9F-9EF0-4049-8716-D81A75B90960}" srcOrd="0" destOrd="0" presId="urn:microsoft.com/office/officeart/2005/8/layout/hierarchy2"/>
    <dgm:cxn modelId="{B94BEE70-2E79-3F42-AF20-A321A1F5D61D}" type="presParOf" srcId="{525FAD1D-51BF-5841-8FE5-E0D19C770D69}" destId="{62CABAFD-EE54-9F4F-8C4D-89F622EFCD10}" srcOrd="1" destOrd="0" presId="urn:microsoft.com/office/officeart/2005/8/layout/hierarchy2"/>
    <dgm:cxn modelId="{F1C17476-9168-454C-A75D-B70085466D5C}" type="presParOf" srcId="{62CABAFD-EE54-9F4F-8C4D-89F622EFCD10}" destId="{18042388-BDB0-B640-8D0E-FB4B81B5BE9C}" srcOrd="0" destOrd="0" presId="urn:microsoft.com/office/officeart/2005/8/layout/hierarchy2"/>
    <dgm:cxn modelId="{D6276719-B5A0-AD4B-B7DA-A8632FFE5BAF}" type="presParOf" srcId="{18042388-BDB0-B640-8D0E-FB4B81B5BE9C}" destId="{A2993007-3EE8-A141-B6AA-F8BFC4D3BEA4}" srcOrd="0" destOrd="0" presId="urn:microsoft.com/office/officeart/2005/8/layout/hierarchy2"/>
    <dgm:cxn modelId="{35EAB928-72F8-1441-AB11-2347603011BF}" type="presParOf" srcId="{62CABAFD-EE54-9F4F-8C4D-89F622EFCD10}" destId="{B0021215-018B-ED43-B5F7-8101584D3955}" srcOrd="1" destOrd="0" presId="urn:microsoft.com/office/officeart/2005/8/layout/hierarchy2"/>
    <dgm:cxn modelId="{5D4A0D67-DFDD-B14F-B42E-CC95F7585C2B}" type="presParOf" srcId="{B0021215-018B-ED43-B5F7-8101584D3955}" destId="{A5144505-D4D3-954B-BB4D-5162F9D73552}" srcOrd="0" destOrd="0" presId="urn:microsoft.com/office/officeart/2005/8/layout/hierarchy2"/>
    <dgm:cxn modelId="{558CD7FA-1444-4044-9314-9149F031096E}" type="presParOf" srcId="{B0021215-018B-ED43-B5F7-8101584D3955}" destId="{B7EC6782-4AB3-9B49-B0F5-9F43ECE0C241}" srcOrd="1" destOrd="0" presId="urn:microsoft.com/office/officeart/2005/8/layout/hierarchy2"/>
    <dgm:cxn modelId="{54251F35-BEB8-B947-9FA0-4C5E4B294F28}" type="presParOf" srcId="{62CABAFD-EE54-9F4F-8C4D-89F622EFCD10}" destId="{32956747-3C14-8744-BF51-43B12130E45A}" srcOrd="2" destOrd="0" presId="urn:microsoft.com/office/officeart/2005/8/layout/hierarchy2"/>
    <dgm:cxn modelId="{AFA45C19-DD78-B143-AE35-4A5020355DA5}" type="presParOf" srcId="{32956747-3C14-8744-BF51-43B12130E45A}" destId="{11AD94BD-3BAB-A44E-A791-DD7FCE13ACF2}" srcOrd="0" destOrd="0" presId="urn:microsoft.com/office/officeart/2005/8/layout/hierarchy2"/>
    <dgm:cxn modelId="{0A906097-9C67-5041-B7FA-30116F062A67}" type="presParOf" srcId="{62CABAFD-EE54-9F4F-8C4D-89F622EFCD10}" destId="{02079DFA-EEB8-5247-9EE9-B502032AC2F6}" srcOrd="3" destOrd="0" presId="urn:microsoft.com/office/officeart/2005/8/layout/hierarchy2"/>
    <dgm:cxn modelId="{9D01D86B-712C-6B4C-A6FC-3B91202FDAAD}" type="presParOf" srcId="{02079DFA-EEB8-5247-9EE9-B502032AC2F6}" destId="{7CFDF3B0-B497-524A-9888-E8F9830635E5}" srcOrd="0" destOrd="0" presId="urn:microsoft.com/office/officeart/2005/8/layout/hierarchy2"/>
    <dgm:cxn modelId="{C1BB04D8-5FA0-054C-9BB6-371294364C14}" type="presParOf" srcId="{02079DFA-EEB8-5247-9EE9-B502032AC2F6}" destId="{B7F265BA-DC73-2646-8E4C-0FCCC03868EE}" srcOrd="1" destOrd="0" presId="urn:microsoft.com/office/officeart/2005/8/layout/hierarchy2"/>
    <dgm:cxn modelId="{4F964B67-F465-694D-AE3B-3DAD334DA6BE}" type="presParOf" srcId="{E8444748-DCF2-0545-B9AB-5191477E9133}" destId="{4700A079-4019-FD47-B078-B6C2CB1BEAF3}" srcOrd="2" destOrd="0" presId="urn:microsoft.com/office/officeart/2005/8/layout/hierarchy2"/>
    <dgm:cxn modelId="{793719D0-7E29-E84B-A579-076C2C0E101D}" type="presParOf" srcId="{4700A079-4019-FD47-B078-B6C2CB1BEAF3}" destId="{58075E54-ADD1-6B4F-8161-E099C0BFEE25}" srcOrd="0" destOrd="0" presId="urn:microsoft.com/office/officeart/2005/8/layout/hierarchy2"/>
    <dgm:cxn modelId="{0624426B-C8F5-AF40-906F-66D470421699}" type="presParOf" srcId="{E8444748-DCF2-0545-B9AB-5191477E9133}" destId="{8130857F-6032-654C-B63D-6DCF08F4AAF2}" srcOrd="3" destOrd="0" presId="urn:microsoft.com/office/officeart/2005/8/layout/hierarchy2"/>
    <dgm:cxn modelId="{E0AF2265-0EC2-D846-BA65-298845EF086C}" type="presParOf" srcId="{8130857F-6032-654C-B63D-6DCF08F4AAF2}" destId="{8FB50AF7-E798-7C4F-A1C7-BE3CFB6BAAAD}" srcOrd="0" destOrd="0" presId="urn:microsoft.com/office/officeart/2005/8/layout/hierarchy2"/>
    <dgm:cxn modelId="{77AC42C2-6CB0-B74E-8FD4-E9A138A639CB}" type="presParOf" srcId="{8130857F-6032-654C-B63D-6DCF08F4AAF2}" destId="{B474939C-50B4-2241-88A4-79ED25D4B21B}" srcOrd="1" destOrd="0" presId="urn:microsoft.com/office/officeart/2005/8/layout/hierarchy2"/>
    <dgm:cxn modelId="{4F13993B-0852-674C-98CD-4B8203AFB658}" type="presParOf" srcId="{E8444748-DCF2-0545-B9AB-5191477E9133}" destId="{23CCEAAA-86BE-5F4A-B89E-A216BA3F59BB}" srcOrd="4" destOrd="0" presId="urn:microsoft.com/office/officeart/2005/8/layout/hierarchy2"/>
    <dgm:cxn modelId="{0A6532A7-E742-1C48-A87F-97BCC24D8B05}" type="presParOf" srcId="{23CCEAAA-86BE-5F4A-B89E-A216BA3F59BB}" destId="{74375171-F296-EB43-A1D7-FBB0E2D25FC6}" srcOrd="0" destOrd="0" presId="urn:microsoft.com/office/officeart/2005/8/layout/hierarchy2"/>
    <dgm:cxn modelId="{775A75F8-8EF9-FB46-A6E1-FE7E71F877E8}" type="presParOf" srcId="{E8444748-DCF2-0545-B9AB-5191477E9133}" destId="{2CACEBDC-3193-2D4B-8B97-5AA0D02E06F2}" srcOrd="5" destOrd="0" presId="urn:microsoft.com/office/officeart/2005/8/layout/hierarchy2"/>
    <dgm:cxn modelId="{0054203F-8B88-184F-A4E9-53E9386F7B11}" type="presParOf" srcId="{2CACEBDC-3193-2D4B-8B97-5AA0D02E06F2}" destId="{1913CBCE-8B6D-D142-914E-25F0248F7710}" srcOrd="0" destOrd="0" presId="urn:microsoft.com/office/officeart/2005/8/layout/hierarchy2"/>
    <dgm:cxn modelId="{5140534F-0CE6-6349-ABE9-EE94CB4E6FA0}" type="presParOf" srcId="{2CACEBDC-3193-2D4B-8B97-5AA0D02E06F2}" destId="{9597F126-8960-7440-9393-E162728FBE7E}" srcOrd="1" destOrd="0" presId="urn:microsoft.com/office/officeart/2005/8/layout/hierarchy2"/>
    <dgm:cxn modelId="{CFED9EDE-3C79-AB40-839F-3BC323764037}" type="presParOf" srcId="{E8444748-DCF2-0545-B9AB-5191477E9133}" destId="{1BA1E6B3-5826-7B4B-A119-3A0B68183D74}" srcOrd="6" destOrd="0" presId="urn:microsoft.com/office/officeart/2005/8/layout/hierarchy2"/>
    <dgm:cxn modelId="{CFAC26CF-D1EA-FA4E-839D-35483F946842}" type="presParOf" srcId="{1BA1E6B3-5826-7B4B-A119-3A0B68183D74}" destId="{41CF5C65-2E3F-E844-8436-7AF39A766EA6}" srcOrd="0" destOrd="0" presId="urn:microsoft.com/office/officeart/2005/8/layout/hierarchy2"/>
    <dgm:cxn modelId="{BCF12374-2198-744C-A86D-5824FE06C561}" type="presParOf" srcId="{E8444748-DCF2-0545-B9AB-5191477E9133}" destId="{42BA2345-55AF-7F4C-A330-1A26D834F2C0}" srcOrd="7" destOrd="0" presId="urn:microsoft.com/office/officeart/2005/8/layout/hierarchy2"/>
    <dgm:cxn modelId="{E4D1F7F0-9C2B-7A43-95EE-D1163CC360A5}" type="presParOf" srcId="{42BA2345-55AF-7F4C-A330-1A26D834F2C0}" destId="{89A8BB2F-42CF-A141-B291-AEA445C5AFDA}" srcOrd="0" destOrd="0" presId="urn:microsoft.com/office/officeart/2005/8/layout/hierarchy2"/>
    <dgm:cxn modelId="{59A48678-CFA9-774E-AD2D-DB568A8EC094}" type="presParOf" srcId="{42BA2345-55AF-7F4C-A330-1A26D834F2C0}" destId="{24A8F4FB-DECF-4E4E-BFA6-21F6B457DA63}" srcOrd="1" destOrd="0" presId="urn:microsoft.com/office/officeart/2005/8/layout/hierarchy2"/>
    <dgm:cxn modelId="{33F9D41D-3AC1-5B4A-9716-DA107CDC4F91}" type="presParOf" srcId="{E8444748-DCF2-0545-B9AB-5191477E9133}" destId="{FD19FE60-8BB5-954A-9264-3F7E827F71E1}" srcOrd="8" destOrd="0" presId="urn:microsoft.com/office/officeart/2005/8/layout/hierarchy2"/>
    <dgm:cxn modelId="{BC2F657F-57A7-1C4A-9066-1DBA5CA5B21E}" type="presParOf" srcId="{FD19FE60-8BB5-954A-9264-3F7E827F71E1}" destId="{7404D66C-AEA3-F94C-AE6B-6E5479839220}" srcOrd="0" destOrd="0" presId="urn:microsoft.com/office/officeart/2005/8/layout/hierarchy2"/>
    <dgm:cxn modelId="{EFF11FA6-D65F-634C-A10B-7D2A36C3F05B}" type="presParOf" srcId="{E8444748-DCF2-0545-B9AB-5191477E9133}" destId="{913447D2-52CF-5641-A734-500B533C927E}" srcOrd="9" destOrd="0" presId="urn:microsoft.com/office/officeart/2005/8/layout/hierarchy2"/>
    <dgm:cxn modelId="{5063A6EE-D458-534C-B551-759ED4243262}" type="presParOf" srcId="{913447D2-52CF-5641-A734-500B533C927E}" destId="{7ABC5C0D-D03D-BB4D-841F-5127B0F2E832}" srcOrd="0" destOrd="0" presId="urn:microsoft.com/office/officeart/2005/8/layout/hierarchy2"/>
    <dgm:cxn modelId="{3BF84EF0-DCD6-A54F-A78A-9A95FD8DA92E}" type="presParOf" srcId="{913447D2-52CF-5641-A734-500B533C927E}" destId="{8BB0F5C9-D5FE-544A-B304-28DC894AE938}" srcOrd="1" destOrd="0" presId="urn:microsoft.com/office/officeart/2005/8/layout/hierarchy2"/>
    <dgm:cxn modelId="{5387BBC2-F16C-6D44-A347-DD501E6740E1}" type="presParOf" srcId="{8BB0F5C9-D5FE-544A-B304-28DC894AE938}" destId="{E45BD1F9-8C6D-7F4A-B309-67A03CBA5D83}" srcOrd="0" destOrd="0" presId="urn:microsoft.com/office/officeart/2005/8/layout/hierarchy2"/>
    <dgm:cxn modelId="{7DD00456-F7E1-C34D-86C4-73AEA0E6BCC9}" type="presParOf" srcId="{E45BD1F9-8C6D-7F4A-B309-67A03CBA5D83}" destId="{7FE27E2D-E3DB-804C-B882-EF57ED452436}" srcOrd="0" destOrd="0" presId="urn:microsoft.com/office/officeart/2005/8/layout/hierarchy2"/>
    <dgm:cxn modelId="{69F7FB2C-5925-3447-B932-6DBE719742EF}" type="presParOf" srcId="{8BB0F5C9-D5FE-544A-B304-28DC894AE938}" destId="{A41E63C0-C3D8-7F42-BC24-07541BFD9CBE}" srcOrd="1" destOrd="0" presId="urn:microsoft.com/office/officeart/2005/8/layout/hierarchy2"/>
    <dgm:cxn modelId="{A9E810D6-51E9-4241-AF12-DDF4D1BFDFFB}" type="presParOf" srcId="{A41E63C0-C3D8-7F42-BC24-07541BFD9CBE}" destId="{C6BE18D4-F805-C745-8706-47EA5E8DA302}" srcOrd="0" destOrd="0" presId="urn:microsoft.com/office/officeart/2005/8/layout/hierarchy2"/>
    <dgm:cxn modelId="{E9F0FB79-3044-C540-9916-09C661E13C1D}" type="presParOf" srcId="{A41E63C0-C3D8-7F42-BC24-07541BFD9CBE}" destId="{F5F5C297-19C0-0344-BE6B-6EFD59E73723}" srcOrd="1" destOrd="0" presId="urn:microsoft.com/office/officeart/2005/8/layout/hierarchy2"/>
    <dgm:cxn modelId="{CB925418-1093-DE47-A9A8-6E1788C0680F}" type="presParOf" srcId="{8BB0F5C9-D5FE-544A-B304-28DC894AE938}" destId="{5841B068-BDFD-194F-BD04-1BC08DC22DC8}" srcOrd="2" destOrd="0" presId="urn:microsoft.com/office/officeart/2005/8/layout/hierarchy2"/>
    <dgm:cxn modelId="{3002381E-AB5F-224E-BA63-84C7BB485F29}" type="presParOf" srcId="{5841B068-BDFD-194F-BD04-1BC08DC22DC8}" destId="{8B6115E9-8543-D24C-BBBB-EE9E1BF399D6}" srcOrd="0" destOrd="0" presId="urn:microsoft.com/office/officeart/2005/8/layout/hierarchy2"/>
    <dgm:cxn modelId="{5D54B667-AFD2-714A-A765-B8A1DD09B3D4}" type="presParOf" srcId="{8BB0F5C9-D5FE-544A-B304-28DC894AE938}" destId="{EDBD5AA5-0203-E34A-8022-9A73987B98A3}" srcOrd="3" destOrd="0" presId="urn:microsoft.com/office/officeart/2005/8/layout/hierarchy2"/>
    <dgm:cxn modelId="{EBA5188E-F469-2D42-A923-2B526226C24C}" type="presParOf" srcId="{EDBD5AA5-0203-E34A-8022-9A73987B98A3}" destId="{3C3E1172-0981-8942-AC86-FCB5CD15E282}" srcOrd="0" destOrd="0" presId="urn:microsoft.com/office/officeart/2005/8/layout/hierarchy2"/>
    <dgm:cxn modelId="{2BBC7980-C9BF-D540-8C55-537731693167}" type="presParOf" srcId="{EDBD5AA5-0203-E34A-8022-9A73987B98A3}" destId="{AC2309BD-23E1-A74C-8501-54220262707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B8CDE-F46C-E54B-B3D8-397A2A3AD6C9}" type="doc">
      <dgm:prSet loTypeId="urn:microsoft.com/office/officeart/2005/8/layout/hierarchy2" loCatId="" qsTypeId="urn:microsoft.com/office/officeart/2005/8/quickstyle/simple1" qsCatId="simple" csTypeId="urn:microsoft.com/office/officeart/2005/8/colors/accent2_1" csCatId="accent2" phldr="1"/>
      <dgm:spPr/>
      <dgm:t>
        <a:bodyPr/>
        <a:lstStyle/>
        <a:p>
          <a:endParaRPr lang="de-DE"/>
        </a:p>
      </dgm:t>
    </dgm:pt>
    <dgm:pt modelId="{F5FC3432-A9FE-EC4A-9658-6D7722BA378E}">
      <dgm:prSet phldrT="[Text]"/>
      <dgm:spPr/>
      <dgm:t>
        <a:bodyPr/>
        <a:lstStyle/>
        <a:p>
          <a:r>
            <a:rPr lang="en-US" noProof="0" dirty="0"/>
            <a:t>10</a:t>
          </a:r>
          <a:r>
            <a:rPr lang="en-US" baseline="0" noProof="0" dirty="0"/>
            <a:t> Samples</a:t>
          </a:r>
        </a:p>
        <a:p>
          <a:r>
            <a:rPr lang="en-US" baseline="0" noProof="0" dirty="0"/>
            <a:t>Given information</a:t>
          </a:r>
          <a:endParaRPr lang="en-US" noProof="0" dirty="0"/>
        </a:p>
      </dgm:t>
    </dgm:pt>
    <dgm:pt modelId="{D60E39EE-F219-4C48-837A-1DD44B16A9C3}" type="parTrans" cxnId="{A441FA3F-5AD9-8944-BE07-99B46F2D205E}">
      <dgm:prSet/>
      <dgm:spPr/>
      <dgm:t>
        <a:bodyPr/>
        <a:lstStyle/>
        <a:p>
          <a:endParaRPr lang="de-DE"/>
        </a:p>
      </dgm:t>
    </dgm:pt>
    <dgm:pt modelId="{16A2531F-E2B7-BE4E-9D49-4CD8001C27C0}" type="sibTrans" cxnId="{A441FA3F-5AD9-8944-BE07-99B46F2D205E}">
      <dgm:prSet/>
      <dgm:spPr/>
      <dgm:t>
        <a:bodyPr/>
        <a:lstStyle/>
        <a:p>
          <a:endParaRPr lang="de-DE"/>
        </a:p>
      </dgm:t>
    </dgm:pt>
    <dgm:pt modelId="{42C997D5-65B5-1449-A310-1F5FB22E8BBF}">
      <dgm:prSet/>
      <dgm:spPr/>
      <dgm:t>
        <a:bodyPr/>
        <a:lstStyle/>
        <a:p>
          <a:r>
            <a:rPr lang="en-US" noProof="0" dirty="0"/>
            <a:t>β – Value </a:t>
          </a:r>
        </a:p>
      </dgm:t>
    </dgm:pt>
    <dgm:pt modelId="{EEDCA7E0-870C-B448-BCDF-B078CE97780D}" type="parTrans" cxnId="{59EF4372-6FE4-444F-8D19-2895699AE730}">
      <dgm:prSet/>
      <dgm:spPr/>
      <dgm:t>
        <a:bodyPr/>
        <a:lstStyle/>
        <a:p>
          <a:endParaRPr lang="en-US" noProof="0" dirty="0"/>
        </a:p>
      </dgm:t>
    </dgm:pt>
    <dgm:pt modelId="{EF27FC4A-D6D8-0C45-B029-D8503011A2EC}" type="sibTrans" cxnId="{59EF4372-6FE4-444F-8D19-2895699AE730}">
      <dgm:prSet/>
      <dgm:spPr/>
      <dgm:t>
        <a:bodyPr/>
        <a:lstStyle/>
        <a:p>
          <a:endParaRPr lang="de-DE"/>
        </a:p>
      </dgm:t>
    </dgm:pt>
    <dgm:pt modelId="{B9982677-6922-704E-A079-E223B44E401A}">
      <dgm:prSet/>
      <dgm:spPr/>
      <dgm:t>
        <a:bodyPr/>
        <a:lstStyle/>
        <a:p>
          <a:r>
            <a:rPr lang="en-US" noProof="0" dirty="0"/>
            <a:t>Chromosome,</a:t>
          </a:r>
        </a:p>
        <a:p>
          <a:r>
            <a:rPr lang="en-US" noProof="0" dirty="0"/>
            <a:t>Gene position</a:t>
          </a:r>
        </a:p>
      </dgm:t>
    </dgm:pt>
    <dgm:pt modelId="{972A911A-FCAC-F346-B6E1-1CBE5416107B}" type="parTrans" cxnId="{7780726A-01D0-AF48-A0B1-973AC0E30414}">
      <dgm:prSet/>
      <dgm:spPr/>
      <dgm:t>
        <a:bodyPr/>
        <a:lstStyle/>
        <a:p>
          <a:endParaRPr lang="en-US" noProof="0" dirty="0"/>
        </a:p>
      </dgm:t>
    </dgm:pt>
    <dgm:pt modelId="{D6F46D2F-9D11-554D-A71B-CC02117BF5ED}" type="sibTrans" cxnId="{7780726A-01D0-AF48-A0B1-973AC0E30414}">
      <dgm:prSet/>
      <dgm:spPr/>
      <dgm:t>
        <a:bodyPr/>
        <a:lstStyle/>
        <a:p>
          <a:endParaRPr lang="de-DE"/>
        </a:p>
      </dgm:t>
    </dgm:pt>
    <dgm:pt modelId="{FFC06361-A7D4-1B42-9CCF-D999CB48725D}">
      <dgm:prSet/>
      <dgm:spPr/>
      <dgm:t>
        <a:bodyPr/>
        <a:lstStyle/>
        <a:p>
          <a:r>
            <a:rPr lang="en-US" noProof="0" dirty="0"/>
            <a:t>Counts of Cs,  Gs, CpGs, GCs</a:t>
          </a:r>
        </a:p>
      </dgm:t>
    </dgm:pt>
    <dgm:pt modelId="{7D9D939F-472F-164C-A628-CE608B1C0CB6}" type="parTrans" cxnId="{F78DCCAE-A956-BE43-B409-38341050C803}">
      <dgm:prSet/>
      <dgm:spPr/>
      <dgm:t>
        <a:bodyPr/>
        <a:lstStyle/>
        <a:p>
          <a:endParaRPr lang="en-US" noProof="0" dirty="0"/>
        </a:p>
      </dgm:t>
    </dgm:pt>
    <dgm:pt modelId="{4A88274C-E50D-834D-846A-CDD74329775A}" type="sibTrans" cxnId="{F78DCCAE-A956-BE43-B409-38341050C803}">
      <dgm:prSet/>
      <dgm:spPr/>
      <dgm:t>
        <a:bodyPr/>
        <a:lstStyle/>
        <a:p>
          <a:endParaRPr lang="de-DE"/>
        </a:p>
      </dgm:t>
    </dgm:pt>
    <dgm:pt modelId="{726E2710-374F-1B46-870D-DFB67CBA5B72}">
      <dgm:prSet/>
      <dgm:spPr/>
      <dgm:t>
        <a:bodyPr/>
        <a:lstStyle/>
        <a:p>
          <a:r>
            <a:rPr lang="en-US" noProof="0" dirty="0"/>
            <a:t>Coverage of </a:t>
          </a:r>
        </a:p>
        <a:p>
          <a:r>
            <a:rPr lang="en-US" noProof="0" dirty="0"/>
            <a:t>β – Value </a:t>
          </a:r>
        </a:p>
      </dgm:t>
    </dgm:pt>
    <dgm:pt modelId="{1452B919-BF8D-BB42-B131-169F9D0C7813}" type="parTrans" cxnId="{969A6B8C-7C54-E545-B3ED-7F6EB45B6501}">
      <dgm:prSet/>
      <dgm:spPr/>
      <dgm:t>
        <a:bodyPr/>
        <a:lstStyle/>
        <a:p>
          <a:endParaRPr lang="en-US" noProof="0" dirty="0"/>
        </a:p>
      </dgm:t>
    </dgm:pt>
    <dgm:pt modelId="{B5C78E36-78BA-CE43-A3FB-6904FD01D87E}" type="sibTrans" cxnId="{969A6B8C-7C54-E545-B3ED-7F6EB45B6501}">
      <dgm:prSet/>
      <dgm:spPr/>
      <dgm:t>
        <a:bodyPr/>
        <a:lstStyle/>
        <a:p>
          <a:endParaRPr lang="de-DE"/>
        </a:p>
      </dgm:t>
    </dgm:pt>
    <dgm:pt modelId="{3668967F-8BEB-5D43-B0FC-4F7B7630225B}">
      <dgm:prSet/>
      <dgm:spPr/>
      <dgm:t>
        <a:bodyPr/>
        <a:lstStyle/>
        <a:p>
          <a:r>
            <a:rPr lang="en-US" noProof="0" dirty="0"/>
            <a:t>DNA strand</a:t>
          </a:r>
        </a:p>
      </dgm:t>
    </dgm:pt>
    <dgm:pt modelId="{C6ECBD29-EE44-AB4B-9C91-4139E073CF51}" type="parTrans" cxnId="{6A291EF4-DD83-5B4D-B650-53AA898A480D}">
      <dgm:prSet/>
      <dgm:spPr/>
      <dgm:t>
        <a:bodyPr/>
        <a:lstStyle/>
        <a:p>
          <a:endParaRPr lang="en-US" noProof="0" dirty="0"/>
        </a:p>
      </dgm:t>
    </dgm:pt>
    <dgm:pt modelId="{35EB1813-C311-074F-8D94-013DA1401214}" type="sibTrans" cxnId="{6A291EF4-DD83-5B4D-B650-53AA898A480D}">
      <dgm:prSet/>
      <dgm:spPr/>
      <dgm:t>
        <a:bodyPr/>
        <a:lstStyle/>
        <a:p>
          <a:endParaRPr lang="de-DE"/>
        </a:p>
      </dgm:t>
    </dgm:pt>
    <dgm:pt modelId="{7FF7D4F3-A2E1-F94C-AED5-A82AB25BDE77}" type="pres">
      <dgm:prSet presAssocID="{DFAB8CDE-F46C-E54B-B3D8-397A2A3AD6C9}" presName="diagram" presStyleCnt="0">
        <dgm:presLayoutVars>
          <dgm:chPref val="1"/>
          <dgm:dir/>
          <dgm:animOne val="branch"/>
          <dgm:animLvl val="lvl"/>
          <dgm:resizeHandles val="exact"/>
        </dgm:presLayoutVars>
      </dgm:prSet>
      <dgm:spPr/>
    </dgm:pt>
    <dgm:pt modelId="{FC8C4885-61C9-5C44-86D4-F7F42DAA0C92}" type="pres">
      <dgm:prSet presAssocID="{F5FC3432-A9FE-EC4A-9658-6D7722BA378E}" presName="root1" presStyleCnt="0"/>
      <dgm:spPr/>
    </dgm:pt>
    <dgm:pt modelId="{D2A68D66-A44F-7A49-BC61-54B740718903}" type="pres">
      <dgm:prSet presAssocID="{F5FC3432-A9FE-EC4A-9658-6D7722BA378E}" presName="LevelOneTextNode" presStyleLbl="node0" presStyleIdx="0" presStyleCnt="1" custScaleX="139193" custScaleY="113867">
        <dgm:presLayoutVars>
          <dgm:chPref val="3"/>
        </dgm:presLayoutVars>
      </dgm:prSet>
      <dgm:spPr/>
    </dgm:pt>
    <dgm:pt modelId="{E8444748-DCF2-0545-B9AB-5191477E9133}" type="pres">
      <dgm:prSet presAssocID="{F5FC3432-A9FE-EC4A-9658-6D7722BA378E}" presName="level2hierChild" presStyleCnt="0"/>
      <dgm:spPr/>
    </dgm:pt>
    <dgm:pt modelId="{BDA07B8D-6E9D-9842-9A2F-8A4B8240DC73}" type="pres">
      <dgm:prSet presAssocID="{972A911A-FCAC-F346-B6E1-1CBE5416107B}" presName="conn2-1" presStyleLbl="parChTrans1D2" presStyleIdx="0" presStyleCnt="5"/>
      <dgm:spPr/>
    </dgm:pt>
    <dgm:pt modelId="{99BD7D9A-095D-AE4A-9374-F6DB507D2C63}" type="pres">
      <dgm:prSet presAssocID="{972A911A-FCAC-F346-B6E1-1CBE5416107B}" presName="connTx" presStyleLbl="parChTrans1D2" presStyleIdx="0" presStyleCnt="5"/>
      <dgm:spPr/>
    </dgm:pt>
    <dgm:pt modelId="{36063B17-5D5D-7D41-AC90-4FFF1CF6066E}" type="pres">
      <dgm:prSet presAssocID="{B9982677-6922-704E-A079-E223B44E401A}" presName="root2" presStyleCnt="0"/>
      <dgm:spPr/>
    </dgm:pt>
    <dgm:pt modelId="{ABD7A2A4-C851-C543-8C19-370E12E46DB0}" type="pres">
      <dgm:prSet presAssocID="{B9982677-6922-704E-A079-E223B44E401A}" presName="LevelTwoTextNode" presStyleLbl="node2" presStyleIdx="0" presStyleCnt="5">
        <dgm:presLayoutVars>
          <dgm:chPref val="3"/>
        </dgm:presLayoutVars>
      </dgm:prSet>
      <dgm:spPr/>
    </dgm:pt>
    <dgm:pt modelId="{CC336699-44A6-FF40-B693-20677F2C4082}" type="pres">
      <dgm:prSet presAssocID="{B9982677-6922-704E-A079-E223B44E401A}" presName="level3hierChild" presStyleCnt="0"/>
      <dgm:spPr/>
    </dgm:pt>
    <dgm:pt modelId="{D84FA320-2F73-3E41-AE7B-040686BC66EA}" type="pres">
      <dgm:prSet presAssocID="{C6ECBD29-EE44-AB4B-9C91-4139E073CF51}" presName="conn2-1" presStyleLbl="parChTrans1D2" presStyleIdx="1" presStyleCnt="5"/>
      <dgm:spPr/>
    </dgm:pt>
    <dgm:pt modelId="{7E2CD64B-4CB8-374C-8639-B11A15D4FA9A}" type="pres">
      <dgm:prSet presAssocID="{C6ECBD29-EE44-AB4B-9C91-4139E073CF51}" presName="connTx" presStyleLbl="parChTrans1D2" presStyleIdx="1" presStyleCnt="5"/>
      <dgm:spPr/>
    </dgm:pt>
    <dgm:pt modelId="{9313731F-B3CF-794B-A5C7-C202D050A40F}" type="pres">
      <dgm:prSet presAssocID="{3668967F-8BEB-5D43-B0FC-4F7B7630225B}" presName="root2" presStyleCnt="0"/>
      <dgm:spPr/>
    </dgm:pt>
    <dgm:pt modelId="{1359A4A9-1AB4-F142-A482-B810E9F05F53}" type="pres">
      <dgm:prSet presAssocID="{3668967F-8BEB-5D43-B0FC-4F7B7630225B}" presName="LevelTwoTextNode" presStyleLbl="node2" presStyleIdx="1" presStyleCnt="5">
        <dgm:presLayoutVars>
          <dgm:chPref val="3"/>
        </dgm:presLayoutVars>
      </dgm:prSet>
      <dgm:spPr/>
    </dgm:pt>
    <dgm:pt modelId="{61DE31D8-410E-814E-B985-658DD78F9DE7}" type="pres">
      <dgm:prSet presAssocID="{3668967F-8BEB-5D43-B0FC-4F7B7630225B}" presName="level3hierChild" presStyleCnt="0"/>
      <dgm:spPr/>
    </dgm:pt>
    <dgm:pt modelId="{84AB44E0-3ED2-D64F-B2E6-A77875B4BA91}" type="pres">
      <dgm:prSet presAssocID="{7D9D939F-472F-164C-A628-CE608B1C0CB6}" presName="conn2-1" presStyleLbl="parChTrans1D2" presStyleIdx="2" presStyleCnt="5"/>
      <dgm:spPr/>
    </dgm:pt>
    <dgm:pt modelId="{B58C55E6-75E6-F74A-A1B7-E73D17924CF9}" type="pres">
      <dgm:prSet presAssocID="{7D9D939F-472F-164C-A628-CE608B1C0CB6}" presName="connTx" presStyleLbl="parChTrans1D2" presStyleIdx="2" presStyleCnt="5"/>
      <dgm:spPr/>
    </dgm:pt>
    <dgm:pt modelId="{67CE7E46-F7E2-884A-A86E-0DFE2823E9A5}" type="pres">
      <dgm:prSet presAssocID="{FFC06361-A7D4-1B42-9CCF-D999CB48725D}" presName="root2" presStyleCnt="0"/>
      <dgm:spPr/>
    </dgm:pt>
    <dgm:pt modelId="{80420C7B-4367-F24B-BA8E-C541F724B133}" type="pres">
      <dgm:prSet presAssocID="{FFC06361-A7D4-1B42-9CCF-D999CB48725D}" presName="LevelTwoTextNode" presStyleLbl="node2" presStyleIdx="2" presStyleCnt="5">
        <dgm:presLayoutVars>
          <dgm:chPref val="3"/>
        </dgm:presLayoutVars>
      </dgm:prSet>
      <dgm:spPr/>
    </dgm:pt>
    <dgm:pt modelId="{F456EF7C-782E-E746-9F3D-F449FC4D0F1B}" type="pres">
      <dgm:prSet presAssocID="{FFC06361-A7D4-1B42-9CCF-D999CB48725D}" presName="level3hierChild" presStyleCnt="0"/>
      <dgm:spPr/>
    </dgm:pt>
    <dgm:pt modelId="{BFA7D684-4645-7D4B-9030-25ADB0664EF5}" type="pres">
      <dgm:prSet presAssocID="{EEDCA7E0-870C-B448-BCDF-B078CE97780D}" presName="conn2-1" presStyleLbl="parChTrans1D2" presStyleIdx="3" presStyleCnt="5"/>
      <dgm:spPr/>
    </dgm:pt>
    <dgm:pt modelId="{5C849D31-374A-E045-94F7-23DDB39CAB53}" type="pres">
      <dgm:prSet presAssocID="{EEDCA7E0-870C-B448-BCDF-B078CE97780D}" presName="connTx" presStyleLbl="parChTrans1D2" presStyleIdx="3" presStyleCnt="5"/>
      <dgm:spPr/>
    </dgm:pt>
    <dgm:pt modelId="{03AF7695-E1DF-774A-BD20-EE06EF14AF00}" type="pres">
      <dgm:prSet presAssocID="{42C997D5-65B5-1449-A310-1F5FB22E8BBF}" presName="root2" presStyleCnt="0"/>
      <dgm:spPr/>
    </dgm:pt>
    <dgm:pt modelId="{1C884CFB-3612-0B45-9392-70C6F23853DC}" type="pres">
      <dgm:prSet presAssocID="{42C997D5-65B5-1449-A310-1F5FB22E8BBF}" presName="LevelTwoTextNode" presStyleLbl="node2" presStyleIdx="3" presStyleCnt="5">
        <dgm:presLayoutVars>
          <dgm:chPref val="3"/>
        </dgm:presLayoutVars>
      </dgm:prSet>
      <dgm:spPr/>
    </dgm:pt>
    <dgm:pt modelId="{09895906-D81C-AC4A-9DE6-B0BDAF3878D4}" type="pres">
      <dgm:prSet presAssocID="{42C997D5-65B5-1449-A310-1F5FB22E8BBF}" presName="level3hierChild" presStyleCnt="0"/>
      <dgm:spPr/>
    </dgm:pt>
    <dgm:pt modelId="{2201A0F6-2B79-E54F-8E74-E2B80F24D025}" type="pres">
      <dgm:prSet presAssocID="{1452B919-BF8D-BB42-B131-169F9D0C7813}" presName="conn2-1" presStyleLbl="parChTrans1D2" presStyleIdx="4" presStyleCnt="5"/>
      <dgm:spPr/>
    </dgm:pt>
    <dgm:pt modelId="{63ECAEE5-3D29-4C48-A2C1-A5FB5CE4CEB0}" type="pres">
      <dgm:prSet presAssocID="{1452B919-BF8D-BB42-B131-169F9D0C7813}" presName="connTx" presStyleLbl="parChTrans1D2" presStyleIdx="4" presStyleCnt="5"/>
      <dgm:spPr/>
    </dgm:pt>
    <dgm:pt modelId="{01FD58C1-DF2A-814D-97A6-EB6F54E79340}" type="pres">
      <dgm:prSet presAssocID="{726E2710-374F-1B46-870D-DFB67CBA5B72}" presName="root2" presStyleCnt="0"/>
      <dgm:spPr/>
    </dgm:pt>
    <dgm:pt modelId="{51284485-1469-8E4F-AB1E-602ABE998139}" type="pres">
      <dgm:prSet presAssocID="{726E2710-374F-1B46-870D-DFB67CBA5B72}" presName="LevelTwoTextNode" presStyleLbl="node2" presStyleIdx="4" presStyleCnt="5">
        <dgm:presLayoutVars>
          <dgm:chPref val="3"/>
        </dgm:presLayoutVars>
      </dgm:prSet>
      <dgm:spPr/>
    </dgm:pt>
    <dgm:pt modelId="{FAAB7ECD-2B0F-A049-BB3B-05941B5CD66A}" type="pres">
      <dgm:prSet presAssocID="{726E2710-374F-1B46-870D-DFB67CBA5B72}" presName="level3hierChild" presStyleCnt="0"/>
      <dgm:spPr/>
    </dgm:pt>
  </dgm:ptLst>
  <dgm:cxnLst>
    <dgm:cxn modelId="{4CC0730C-F5F1-4E42-A3FA-49FEAB3D5826}" type="presOf" srcId="{C6ECBD29-EE44-AB4B-9C91-4139E073CF51}" destId="{D84FA320-2F73-3E41-AE7B-040686BC66EA}" srcOrd="0" destOrd="0" presId="urn:microsoft.com/office/officeart/2005/8/layout/hierarchy2"/>
    <dgm:cxn modelId="{285AE516-FA4F-1D4C-AF40-38743CC7BC62}" type="presOf" srcId="{1452B919-BF8D-BB42-B131-169F9D0C7813}" destId="{2201A0F6-2B79-E54F-8E74-E2B80F24D025}" srcOrd="0" destOrd="0" presId="urn:microsoft.com/office/officeart/2005/8/layout/hierarchy2"/>
    <dgm:cxn modelId="{79C0331C-F17B-C143-A127-E1063E0EE0E9}" type="presOf" srcId="{3668967F-8BEB-5D43-B0FC-4F7B7630225B}" destId="{1359A4A9-1AB4-F142-A482-B810E9F05F53}" srcOrd="0" destOrd="0" presId="urn:microsoft.com/office/officeart/2005/8/layout/hierarchy2"/>
    <dgm:cxn modelId="{585C4233-8462-0A40-AB63-B68B19C2AEA5}" type="presOf" srcId="{1452B919-BF8D-BB42-B131-169F9D0C7813}" destId="{63ECAEE5-3D29-4C48-A2C1-A5FB5CE4CEB0}" srcOrd="1" destOrd="0" presId="urn:microsoft.com/office/officeart/2005/8/layout/hierarchy2"/>
    <dgm:cxn modelId="{A441FA3F-5AD9-8944-BE07-99B46F2D205E}" srcId="{DFAB8CDE-F46C-E54B-B3D8-397A2A3AD6C9}" destId="{F5FC3432-A9FE-EC4A-9658-6D7722BA378E}" srcOrd="0" destOrd="0" parTransId="{D60E39EE-F219-4C48-837A-1DD44B16A9C3}" sibTransId="{16A2531F-E2B7-BE4E-9D49-4CD8001C27C0}"/>
    <dgm:cxn modelId="{F10E3249-5F0C-474B-A18F-BE4BEB19CAD2}" type="presOf" srcId="{42C997D5-65B5-1449-A310-1F5FB22E8BBF}" destId="{1C884CFB-3612-0B45-9392-70C6F23853DC}" srcOrd="0" destOrd="0" presId="urn:microsoft.com/office/officeart/2005/8/layout/hierarchy2"/>
    <dgm:cxn modelId="{EBEA6A58-A9B1-1245-8F42-A59A877092E9}" type="presOf" srcId="{EEDCA7E0-870C-B448-BCDF-B078CE97780D}" destId="{5C849D31-374A-E045-94F7-23DDB39CAB53}" srcOrd="1" destOrd="0" presId="urn:microsoft.com/office/officeart/2005/8/layout/hierarchy2"/>
    <dgm:cxn modelId="{7780726A-01D0-AF48-A0B1-973AC0E30414}" srcId="{F5FC3432-A9FE-EC4A-9658-6D7722BA378E}" destId="{B9982677-6922-704E-A079-E223B44E401A}" srcOrd="0" destOrd="0" parTransId="{972A911A-FCAC-F346-B6E1-1CBE5416107B}" sibTransId="{D6F46D2F-9D11-554D-A71B-CC02117BF5ED}"/>
    <dgm:cxn modelId="{8D53E36B-4781-1C40-911E-A481864BD73D}" type="presOf" srcId="{7D9D939F-472F-164C-A628-CE608B1C0CB6}" destId="{B58C55E6-75E6-F74A-A1B7-E73D17924CF9}" srcOrd="1" destOrd="0" presId="urn:microsoft.com/office/officeart/2005/8/layout/hierarchy2"/>
    <dgm:cxn modelId="{59EF4372-6FE4-444F-8D19-2895699AE730}" srcId="{F5FC3432-A9FE-EC4A-9658-6D7722BA378E}" destId="{42C997D5-65B5-1449-A310-1F5FB22E8BBF}" srcOrd="3" destOrd="0" parTransId="{EEDCA7E0-870C-B448-BCDF-B078CE97780D}" sibTransId="{EF27FC4A-D6D8-0C45-B029-D8503011A2EC}"/>
    <dgm:cxn modelId="{969A6B8C-7C54-E545-B3ED-7F6EB45B6501}" srcId="{F5FC3432-A9FE-EC4A-9658-6D7722BA378E}" destId="{726E2710-374F-1B46-870D-DFB67CBA5B72}" srcOrd="4" destOrd="0" parTransId="{1452B919-BF8D-BB42-B131-169F9D0C7813}" sibTransId="{B5C78E36-78BA-CE43-A3FB-6904FD01D87E}"/>
    <dgm:cxn modelId="{12C9449F-BE81-AC41-9A40-7E88D35821BC}" type="presOf" srcId="{EEDCA7E0-870C-B448-BCDF-B078CE97780D}" destId="{BFA7D684-4645-7D4B-9030-25ADB0664EF5}" srcOrd="0" destOrd="0" presId="urn:microsoft.com/office/officeart/2005/8/layout/hierarchy2"/>
    <dgm:cxn modelId="{77B8E6A3-F46B-2C49-B5E6-D8BD223A9C45}" type="presOf" srcId="{726E2710-374F-1B46-870D-DFB67CBA5B72}" destId="{51284485-1469-8E4F-AB1E-602ABE998139}" srcOrd="0" destOrd="0" presId="urn:microsoft.com/office/officeart/2005/8/layout/hierarchy2"/>
    <dgm:cxn modelId="{583BB8A9-7249-8343-9887-043E4BB155AF}" type="presOf" srcId="{972A911A-FCAC-F346-B6E1-1CBE5416107B}" destId="{99BD7D9A-095D-AE4A-9374-F6DB507D2C63}" srcOrd="1" destOrd="0" presId="urn:microsoft.com/office/officeart/2005/8/layout/hierarchy2"/>
    <dgm:cxn modelId="{E6E359AA-D3B5-A24A-A3F1-471773395851}" type="presOf" srcId="{972A911A-FCAC-F346-B6E1-1CBE5416107B}" destId="{BDA07B8D-6E9D-9842-9A2F-8A4B8240DC73}" srcOrd="0" destOrd="0" presId="urn:microsoft.com/office/officeart/2005/8/layout/hierarchy2"/>
    <dgm:cxn modelId="{749EE6AB-6B59-6146-B218-0977CD6620B5}" type="presOf" srcId="{C6ECBD29-EE44-AB4B-9C91-4139E073CF51}" destId="{7E2CD64B-4CB8-374C-8639-B11A15D4FA9A}" srcOrd="1" destOrd="0" presId="urn:microsoft.com/office/officeart/2005/8/layout/hierarchy2"/>
    <dgm:cxn modelId="{F78DCCAE-A956-BE43-B409-38341050C803}" srcId="{F5FC3432-A9FE-EC4A-9658-6D7722BA378E}" destId="{FFC06361-A7D4-1B42-9CCF-D999CB48725D}" srcOrd="2" destOrd="0" parTransId="{7D9D939F-472F-164C-A628-CE608B1C0CB6}" sibTransId="{4A88274C-E50D-834D-846A-CDD74329775A}"/>
    <dgm:cxn modelId="{4B6C2ABB-A306-8648-B594-43D7B4203AD6}" type="presOf" srcId="{FFC06361-A7D4-1B42-9CCF-D999CB48725D}" destId="{80420C7B-4367-F24B-BA8E-C541F724B133}" srcOrd="0" destOrd="0" presId="urn:microsoft.com/office/officeart/2005/8/layout/hierarchy2"/>
    <dgm:cxn modelId="{1031D6BD-950E-8743-8BE7-59E01AC3A5AC}" type="presOf" srcId="{B9982677-6922-704E-A079-E223B44E401A}" destId="{ABD7A2A4-C851-C543-8C19-370E12E46DB0}" srcOrd="0" destOrd="0" presId="urn:microsoft.com/office/officeart/2005/8/layout/hierarchy2"/>
    <dgm:cxn modelId="{9D71F1D4-818B-9B40-9ACF-238896908C6B}" type="presOf" srcId="{7D9D939F-472F-164C-A628-CE608B1C0CB6}" destId="{84AB44E0-3ED2-D64F-B2E6-A77875B4BA91}" srcOrd="0" destOrd="0" presId="urn:microsoft.com/office/officeart/2005/8/layout/hierarchy2"/>
    <dgm:cxn modelId="{3DAFA2DD-994D-FF48-821E-19660DCE0543}" type="presOf" srcId="{F5FC3432-A9FE-EC4A-9658-6D7722BA378E}" destId="{D2A68D66-A44F-7A49-BC61-54B740718903}" srcOrd="0" destOrd="0" presId="urn:microsoft.com/office/officeart/2005/8/layout/hierarchy2"/>
    <dgm:cxn modelId="{6A291EF4-DD83-5B4D-B650-53AA898A480D}" srcId="{F5FC3432-A9FE-EC4A-9658-6D7722BA378E}" destId="{3668967F-8BEB-5D43-B0FC-4F7B7630225B}" srcOrd="1" destOrd="0" parTransId="{C6ECBD29-EE44-AB4B-9C91-4139E073CF51}" sibTransId="{35EB1813-C311-074F-8D94-013DA1401214}"/>
    <dgm:cxn modelId="{373C20F6-03C1-6244-8FD9-9191B8C367A8}" type="presOf" srcId="{DFAB8CDE-F46C-E54B-B3D8-397A2A3AD6C9}" destId="{7FF7D4F3-A2E1-F94C-AED5-A82AB25BDE77}" srcOrd="0" destOrd="0" presId="urn:microsoft.com/office/officeart/2005/8/layout/hierarchy2"/>
    <dgm:cxn modelId="{94132FDF-026B-5344-A69E-9D79F2DC0775}" type="presParOf" srcId="{7FF7D4F3-A2E1-F94C-AED5-A82AB25BDE77}" destId="{FC8C4885-61C9-5C44-86D4-F7F42DAA0C92}" srcOrd="0" destOrd="0" presId="urn:microsoft.com/office/officeart/2005/8/layout/hierarchy2"/>
    <dgm:cxn modelId="{5B7331DF-B8A0-5049-A6EF-A4B25D3F7A05}" type="presParOf" srcId="{FC8C4885-61C9-5C44-86D4-F7F42DAA0C92}" destId="{D2A68D66-A44F-7A49-BC61-54B740718903}" srcOrd="0" destOrd="0" presId="urn:microsoft.com/office/officeart/2005/8/layout/hierarchy2"/>
    <dgm:cxn modelId="{6A170510-D62F-C749-A5B2-01013EC3197F}" type="presParOf" srcId="{FC8C4885-61C9-5C44-86D4-F7F42DAA0C92}" destId="{E8444748-DCF2-0545-B9AB-5191477E9133}" srcOrd="1" destOrd="0" presId="urn:microsoft.com/office/officeart/2005/8/layout/hierarchy2"/>
    <dgm:cxn modelId="{56053AF2-6558-3A45-84BD-B7219518AAC1}" type="presParOf" srcId="{E8444748-DCF2-0545-B9AB-5191477E9133}" destId="{BDA07B8D-6E9D-9842-9A2F-8A4B8240DC73}" srcOrd="0" destOrd="0" presId="urn:microsoft.com/office/officeart/2005/8/layout/hierarchy2"/>
    <dgm:cxn modelId="{E757663C-A6CC-1748-BF5B-2543257D9C81}" type="presParOf" srcId="{BDA07B8D-6E9D-9842-9A2F-8A4B8240DC73}" destId="{99BD7D9A-095D-AE4A-9374-F6DB507D2C63}" srcOrd="0" destOrd="0" presId="urn:microsoft.com/office/officeart/2005/8/layout/hierarchy2"/>
    <dgm:cxn modelId="{7A0E58C2-9A1C-794F-9182-A60005ADBD22}" type="presParOf" srcId="{E8444748-DCF2-0545-B9AB-5191477E9133}" destId="{36063B17-5D5D-7D41-AC90-4FFF1CF6066E}" srcOrd="1" destOrd="0" presId="urn:microsoft.com/office/officeart/2005/8/layout/hierarchy2"/>
    <dgm:cxn modelId="{BA6A098F-F88D-A545-AF59-492ECDD2183A}" type="presParOf" srcId="{36063B17-5D5D-7D41-AC90-4FFF1CF6066E}" destId="{ABD7A2A4-C851-C543-8C19-370E12E46DB0}" srcOrd="0" destOrd="0" presId="urn:microsoft.com/office/officeart/2005/8/layout/hierarchy2"/>
    <dgm:cxn modelId="{3BC277D6-AFA1-E144-ADE1-6BD180383833}" type="presParOf" srcId="{36063B17-5D5D-7D41-AC90-4FFF1CF6066E}" destId="{CC336699-44A6-FF40-B693-20677F2C4082}" srcOrd="1" destOrd="0" presId="urn:microsoft.com/office/officeart/2005/8/layout/hierarchy2"/>
    <dgm:cxn modelId="{EA7EDDAF-D094-AA45-907B-08F504E13B7D}" type="presParOf" srcId="{E8444748-DCF2-0545-B9AB-5191477E9133}" destId="{D84FA320-2F73-3E41-AE7B-040686BC66EA}" srcOrd="2" destOrd="0" presId="urn:microsoft.com/office/officeart/2005/8/layout/hierarchy2"/>
    <dgm:cxn modelId="{B3D6FC0F-AE75-D445-A4D2-6D40A24781D7}" type="presParOf" srcId="{D84FA320-2F73-3E41-AE7B-040686BC66EA}" destId="{7E2CD64B-4CB8-374C-8639-B11A15D4FA9A}" srcOrd="0" destOrd="0" presId="urn:microsoft.com/office/officeart/2005/8/layout/hierarchy2"/>
    <dgm:cxn modelId="{046A4509-0BBB-FA4D-AA0A-036446990E18}" type="presParOf" srcId="{E8444748-DCF2-0545-B9AB-5191477E9133}" destId="{9313731F-B3CF-794B-A5C7-C202D050A40F}" srcOrd="3" destOrd="0" presId="urn:microsoft.com/office/officeart/2005/8/layout/hierarchy2"/>
    <dgm:cxn modelId="{C7C11F6F-BF1E-B340-B09A-480789C66C54}" type="presParOf" srcId="{9313731F-B3CF-794B-A5C7-C202D050A40F}" destId="{1359A4A9-1AB4-F142-A482-B810E9F05F53}" srcOrd="0" destOrd="0" presId="urn:microsoft.com/office/officeart/2005/8/layout/hierarchy2"/>
    <dgm:cxn modelId="{73DD1979-96B7-DB40-846F-51DA9FB9FA4F}" type="presParOf" srcId="{9313731F-B3CF-794B-A5C7-C202D050A40F}" destId="{61DE31D8-410E-814E-B985-658DD78F9DE7}" srcOrd="1" destOrd="0" presId="urn:microsoft.com/office/officeart/2005/8/layout/hierarchy2"/>
    <dgm:cxn modelId="{50F914DB-CF84-FF4D-BFD4-45D76947D41B}" type="presParOf" srcId="{E8444748-DCF2-0545-B9AB-5191477E9133}" destId="{84AB44E0-3ED2-D64F-B2E6-A77875B4BA91}" srcOrd="4" destOrd="0" presId="urn:microsoft.com/office/officeart/2005/8/layout/hierarchy2"/>
    <dgm:cxn modelId="{1C98102D-C7BC-4544-BC24-28F8233A5B12}" type="presParOf" srcId="{84AB44E0-3ED2-D64F-B2E6-A77875B4BA91}" destId="{B58C55E6-75E6-F74A-A1B7-E73D17924CF9}" srcOrd="0" destOrd="0" presId="urn:microsoft.com/office/officeart/2005/8/layout/hierarchy2"/>
    <dgm:cxn modelId="{E760C43A-B819-AB4D-8BCA-FE03CA391E99}" type="presParOf" srcId="{E8444748-DCF2-0545-B9AB-5191477E9133}" destId="{67CE7E46-F7E2-884A-A86E-0DFE2823E9A5}" srcOrd="5" destOrd="0" presId="urn:microsoft.com/office/officeart/2005/8/layout/hierarchy2"/>
    <dgm:cxn modelId="{6CAC12DA-61AD-3640-9304-D07C755F73C3}" type="presParOf" srcId="{67CE7E46-F7E2-884A-A86E-0DFE2823E9A5}" destId="{80420C7B-4367-F24B-BA8E-C541F724B133}" srcOrd="0" destOrd="0" presId="urn:microsoft.com/office/officeart/2005/8/layout/hierarchy2"/>
    <dgm:cxn modelId="{50ACE369-05D4-A94E-896E-E4F693C00D42}" type="presParOf" srcId="{67CE7E46-F7E2-884A-A86E-0DFE2823E9A5}" destId="{F456EF7C-782E-E746-9F3D-F449FC4D0F1B}" srcOrd="1" destOrd="0" presId="urn:microsoft.com/office/officeart/2005/8/layout/hierarchy2"/>
    <dgm:cxn modelId="{A2C2E74A-55FF-D34A-B5C4-4D3F0DA00D0D}" type="presParOf" srcId="{E8444748-DCF2-0545-B9AB-5191477E9133}" destId="{BFA7D684-4645-7D4B-9030-25ADB0664EF5}" srcOrd="6" destOrd="0" presId="urn:microsoft.com/office/officeart/2005/8/layout/hierarchy2"/>
    <dgm:cxn modelId="{B56F4194-381F-8245-851F-E88E7E452708}" type="presParOf" srcId="{BFA7D684-4645-7D4B-9030-25ADB0664EF5}" destId="{5C849D31-374A-E045-94F7-23DDB39CAB53}" srcOrd="0" destOrd="0" presId="urn:microsoft.com/office/officeart/2005/8/layout/hierarchy2"/>
    <dgm:cxn modelId="{745F8674-A234-C348-9468-C02D4FD85A14}" type="presParOf" srcId="{E8444748-DCF2-0545-B9AB-5191477E9133}" destId="{03AF7695-E1DF-774A-BD20-EE06EF14AF00}" srcOrd="7" destOrd="0" presId="urn:microsoft.com/office/officeart/2005/8/layout/hierarchy2"/>
    <dgm:cxn modelId="{503A3157-D0EE-FC4A-B19B-D93359D9E6B5}" type="presParOf" srcId="{03AF7695-E1DF-774A-BD20-EE06EF14AF00}" destId="{1C884CFB-3612-0B45-9392-70C6F23853DC}" srcOrd="0" destOrd="0" presId="urn:microsoft.com/office/officeart/2005/8/layout/hierarchy2"/>
    <dgm:cxn modelId="{750ACB83-1B90-5244-901D-C58DD30F200F}" type="presParOf" srcId="{03AF7695-E1DF-774A-BD20-EE06EF14AF00}" destId="{09895906-D81C-AC4A-9DE6-B0BDAF3878D4}" srcOrd="1" destOrd="0" presId="urn:microsoft.com/office/officeart/2005/8/layout/hierarchy2"/>
    <dgm:cxn modelId="{4D11F718-643F-854F-A8D3-E36CB48F42A8}" type="presParOf" srcId="{E8444748-DCF2-0545-B9AB-5191477E9133}" destId="{2201A0F6-2B79-E54F-8E74-E2B80F24D025}" srcOrd="8" destOrd="0" presId="urn:microsoft.com/office/officeart/2005/8/layout/hierarchy2"/>
    <dgm:cxn modelId="{B76A663F-805F-434E-9E2D-64F3CBD34F78}" type="presParOf" srcId="{2201A0F6-2B79-E54F-8E74-E2B80F24D025}" destId="{63ECAEE5-3D29-4C48-A2C1-A5FB5CE4CEB0}" srcOrd="0" destOrd="0" presId="urn:microsoft.com/office/officeart/2005/8/layout/hierarchy2"/>
    <dgm:cxn modelId="{B6EECFC0-3C2C-B14D-9904-6A0220C4CF4C}" type="presParOf" srcId="{E8444748-DCF2-0545-B9AB-5191477E9133}" destId="{01FD58C1-DF2A-814D-97A6-EB6F54E79340}" srcOrd="9" destOrd="0" presId="urn:microsoft.com/office/officeart/2005/8/layout/hierarchy2"/>
    <dgm:cxn modelId="{26CB6C14-A930-2740-9D06-E140ED11A350}" type="presParOf" srcId="{01FD58C1-DF2A-814D-97A6-EB6F54E79340}" destId="{51284485-1469-8E4F-AB1E-602ABE998139}" srcOrd="0" destOrd="0" presId="urn:microsoft.com/office/officeart/2005/8/layout/hierarchy2"/>
    <dgm:cxn modelId="{B53383A4-78E3-BE4D-854A-877DEE1AEE90}" type="presParOf" srcId="{01FD58C1-DF2A-814D-97A6-EB6F54E79340}" destId="{FAAB7ECD-2B0F-A049-BB3B-05941B5CD66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2CEB334F-60CC-534F-A192-26BA555D0C4A}">
      <dgm:prSet phldrT="[Text]"/>
      <dgm:spPr/>
      <dgm:t>
        <a:bodyPr/>
        <a:lstStyle/>
        <a:p>
          <a:r>
            <a:rPr lang="en-US" dirty="0"/>
            <a:t>Set a threshold and examine variance for reliable coverage, change the unreliable </a:t>
          </a:r>
          <a:r>
            <a:rPr lang="en-US" dirty="0" err="1"/>
            <a:t>ß</a:t>
          </a:r>
          <a:r>
            <a:rPr lang="en-US" dirty="0"/>
            <a:t>–values to NA </a:t>
          </a:r>
          <a:endParaRPr lang="de-DE" dirty="0"/>
        </a:p>
      </dgm:t>
    </dgm:pt>
    <dgm:pt modelId="{8ECD20AD-2DA8-B34E-B71E-5EBC24919BAD}">
      <dgm:prSet phldrT="[Text]" custT="1"/>
      <dgm:spPr/>
      <dgm:t>
        <a:bodyPr/>
        <a:lstStyle/>
        <a:p>
          <a:pPr>
            <a:buFont typeface="Arial"/>
            <a:buNone/>
          </a:pPr>
          <a:r>
            <a:rPr lang="en-US" sz="2400" dirty="0"/>
            <a:t>Unreliable coverage, outliers</a:t>
          </a:r>
          <a:endParaRPr lang="de-DE" sz="2400" dirty="0"/>
        </a:p>
      </dgm:t>
    </dgm:pt>
    <dgm:pt modelId="{88282D1A-54AF-BF48-B250-88F2F7DFF4A4}" type="sibTrans" cxnId="{0BEB4837-2167-0545-B86C-96E960EF8E59}">
      <dgm:prSet/>
      <dgm:spPr/>
      <dgm:t>
        <a:bodyPr/>
        <a:lstStyle/>
        <a:p>
          <a:endParaRPr lang="de-DE"/>
        </a:p>
      </dgm:t>
    </dgm:pt>
    <dgm:pt modelId="{7040B0CB-D9D9-3249-A446-BBB0C143587C}" type="parTrans" cxnId="{0BEB4837-2167-0545-B86C-96E960EF8E59}">
      <dgm:prSet/>
      <dgm:spPr/>
      <dgm:t>
        <a:bodyPr/>
        <a:lstStyle/>
        <a:p>
          <a:endParaRPr lang="de-DE"/>
        </a:p>
      </dgm:t>
    </dgm:pt>
    <dgm:pt modelId="{669D274E-9947-D640-9A06-BDC5AA68566F}" type="sibTrans" cxnId="{E98C1394-861D-244B-A907-EA82E0B74EB3}">
      <dgm:prSet/>
      <dgm:spPr/>
      <dgm:t>
        <a:bodyPr/>
        <a:lstStyle/>
        <a:p>
          <a:endParaRPr lang="de-DE"/>
        </a:p>
      </dgm:t>
    </dgm:pt>
    <dgm:pt modelId="{61FA24FC-9F7A-8443-917F-A1CBC4694620}" type="parTrans" cxnId="{E98C1394-861D-244B-A907-EA82E0B74EB3}">
      <dgm:prSet/>
      <dgm:spPr/>
      <dgm:t>
        <a:bodyPr/>
        <a:lstStyle/>
        <a:p>
          <a:endParaRPr lang="de-DE"/>
        </a:p>
      </dgm:t>
    </dgm:pt>
    <dgm:pt modelId="{00BF3A45-C17D-AF4C-98F6-4D4C0DE29F6C}">
      <dgm:prSet phldrT="[Text]" custT="1"/>
      <dgm:spPr/>
      <dgm:t>
        <a:bodyPr/>
        <a:lstStyle/>
        <a:p>
          <a:r>
            <a:rPr lang="en-US" sz="2000" dirty="0"/>
            <a:t>Split data in data frames (Cancer vs. control, </a:t>
          </a:r>
          <a:r>
            <a:rPr lang="en-US" sz="2000" dirty="0" err="1"/>
            <a:t>ß</a:t>
          </a:r>
          <a:r>
            <a:rPr lang="en-US" sz="2000" dirty="0"/>
            <a:t>-values and coverage)</a:t>
          </a:r>
          <a:endParaRPr lang="de-DE" sz="2000" dirty="0"/>
        </a:p>
      </dgm:t>
    </dgm:pt>
    <dgm:pt modelId="{F0F9A949-0940-AD4B-8F1D-680B7941EAAB}">
      <dgm:prSet phldrT="[Text]" custT="1"/>
      <dgm:spPr/>
      <dgm:t>
        <a:bodyPr/>
        <a:lstStyle/>
        <a:p>
          <a:pPr>
            <a:buFont typeface="Arial"/>
            <a:buNone/>
          </a:pPr>
          <a:r>
            <a:rPr lang="de-DE" sz="2400" dirty="0" err="1"/>
            <a:t>Unhandy</a:t>
          </a:r>
          <a:r>
            <a:rPr lang="de-DE" sz="2400" dirty="0"/>
            <a:t> </a:t>
          </a:r>
          <a:r>
            <a:rPr lang="de-DE" sz="2400" dirty="0" err="1"/>
            <a:t>data</a:t>
          </a:r>
          <a:endParaRPr lang="de-DE" sz="2400" dirty="0"/>
        </a:p>
      </dgm:t>
    </dgm:pt>
    <dgm:pt modelId="{067C43A4-336A-0347-B2BC-02F40C427108}" type="sibTrans" cxnId="{E931A2B2-3037-5F4C-A181-1C3442811D1A}">
      <dgm:prSet/>
      <dgm:spPr/>
      <dgm:t>
        <a:bodyPr/>
        <a:lstStyle/>
        <a:p>
          <a:endParaRPr lang="de-DE"/>
        </a:p>
      </dgm:t>
    </dgm:pt>
    <dgm:pt modelId="{BA687693-7674-DB4B-805A-81385C09BC97}" type="parTrans" cxnId="{E931A2B2-3037-5F4C-A181-1C3442811D1A}">
      <dgm:prSet/>
      <dgm:spPr/>
      <dgm:t>
        <a:bodyPr/>
        <a:lstStyle/>
        <a:p>
          <a:endParaRPr lang="de-DE"/>
        </a:p>
      </dgm:t>
    </dgm:pt>
    <dgm:pt modelId="{5500AB4E-2AF7-B94A-B1F4-C03C3235E853}" type="sibTrans" cxnId="{3F817E22-BD19-8C41-AB86-959FDBFDB600}">
      <dgm:prSet/>
      <dgm:spPr/>
      <dgm:t>
        <a:bodyPr/>
        <a:lstStyle/>
        <a:p>
          <a:endParaRPr lang="de-DE"/>
        </a:p>
      </dgm:t>
    </dgm:pt>
    <dgm:pt modelId="{6E6CED03-0B16-0742-8877-D38983CB9859}" type="parTrans" cxnId="{3F817E22-BD19-8C41-AB86-959FDBFDB600}">
      <dgm:prSet/>
      <dgm:spPr/>
      <dgm:t>
        <a:bodyPr/>
        <a:lstStyle/>
        <a:p>
          <a:endParaRPr lang="de-DE"/>
        </a:p>
      </dgm:t>
    </dgm:pt>
    <dgm:pt modelId="{DB0D1B7A-E73B-AB4B-8ADC-4C1836A92D3C}">
      <dgm:prSet phldrT="[Text]" custT="1"/>
      <dgm:spPr/>
      <dgm:t>
        <a:bodyPr/>
        <a:lstStyle/>
        <a:p>
          <a:pPr>
            <a:buFont typeface="Arial"/>
          </a:pPr>
          <a:r>
            <a:rPr lang="en-US" sz="2400" dirty="0"/>
            <a:t>Methylation differences in sex chromosomes</a:t>
          </a:r>
          <a:endParaRPr lang="de-DE" sz="2400" dirty="0"/>
        </a:p>
      </dgm:t>
    </dgm:pt>
    <dgm:pt modelId="{E7159B9F-CDA2-7540-9B1C-90E551F08CE7}" type="parTrans" cxnId="{E0AE8406-75DB-2249-AB52-CB13FE7A175A}">
      <dgm:prSet/>
      <dgm:spPr/>
      <dgm:t>
        <a:bodyPr/>
        <a:lstStyle/>
        <a:p>
          <a:endParaRPr lang="de-DE"/>
        </a:p>
      </dgm:t>
    </dgm:pt>
    <dgm:pt modelId="{C180A975-22BC-C549-8272-AD64D52AE58F}" type="sibTrans" cxnId="{E0AE8406-75DB-2249-AB52-CB13FE7A175A}">
      <dgm:prSet/>
      <dgm:spPr/>
      <dgm:t>
        <a:bodyPr/>
        <a:lstStyle/>
        <a:p>
          <a:endParaRPr lang="de-DE"/>
        </a:p>
      </dgm:t>
    </dgm:pt>
    <dgm:pt modelId="{16A54784-15AA-6B4C-BC56-7D2D5598780B}">
      <dgm:prSet phldrT="[Text]" custT="1"/>
      <dgm:spPr>
        <a:solidFill>
          <a:srgbClr val="EAEAEA"/>
        </a:solidFill>
      </dgm:spPr>
      <dgm:t>
        <a:bodyPr/>
        <a:lstStyle/>
        <a:p>
          <a:r>
            <a:rPr lang="en-US" sz="2000" dirty="0">
              <a:sym typeface="Wingdings" pitchFamily="2" charset="2"/>
            </a:rPr>
            <a:t>Remove x and y chromosome genes</a:t>
          </a:r>
          <a:endParaRPr lang="de-DE" sz="2000" dirty="0"/>
        </a:p>
      </dgm:t>
    </dgm:pt>
    <dgm:pt modelId="{9463FCD9-2D3E-FA4E-9D1F-30239E47B751}" type="parTrans" cxnId="{65E55073-2178-274E-B8B5-E23A25F8CF6C}">
      <dgm:prSet/>
      <dgm:spPr/>
      <dgm:t>
        <a:bodyPr/>
        <a:lstStyle/>
        <a:p>
          <a:endParaRPr lang="it-IT"/>
        </a:p>
      </dgm:t>
    </dgm:pt>
    <dgm:pt modelId="{F5945987-F00D-B544-AFF1-6D638A17FAA5}" type="sibTrans" cxnId="{65E55073-2178-274E-B8B5-E23A25F8CF6C}">
      <dgm:prSet/>
      <dgm:spPr/>
      <dgm:t>
        <a:bodyPr/>
        <a:lstStyle/>
        <a:p>
          <a:endParaRPr lang="it-IT"/>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FE8AC5E4-FE73-CE4F-B010-E0542CC89675}" type="pres">
      <dgm:prSet presAssocID="{F0F9A949-0940-AD4B-8F1D-680B7941EAAB}" presName="horFlow" presStyleCnt="0"/>
      <dgm:spPr/>
    </dgm:pt>
    <dgm:pt modelId="{A8E437BF-BEB7-1943-8F24-7B05708E0EC6}" type="pres">
      <dgm:prSet presAssocID="{F0F9A949-0940-AD4B-8F1D-680B7941EAAB}" presName="bigChev" presStyleLbl="node1" presStyleIdx="0" presStyleCnt="3"/>
      <dgm:spPr/>
    </dgm:pt>
    <dgm:pt modelId="{543F8A78-5FEE-EA4B-AD77-2883A8485A76}" type="pres">
      <dgm:prSet presAssocID="{6E6CED03-0B16-0742-8877-D38983CB9859}" presName="parTrans" presStyleCnt="0"/>
      <dgm:spPr/>
    </dgm:pt>
    <dgm:pt modelId="{2C47D8EB-58AC-CB4C-B192-4351F4BC21BD}" type="pres">
      <dgm:prSet presAssocID="{00BF3A45-C17D-AF4C-98F6-4D4C0DE29F6C}" presName="node" presStyleLbl="alignAccFollowNode1" presStyleIdx="0" presStyleCnt="3" custScaleX="110651" custScaleY="120729">
        <dgm:presLayoutVars>
          <dgm:bulletEnabled val="1"/>
        </dgm:presLayoutVars>
      </dgm:prSet>
      <dgm:spPr/>
    </dgm:pt>
    <dgm:pt modelId="{55A9FF06-3861-1F4E-B023-E1825C624D7D}" type="pres">
      <dgm:prSet presAssocID="{F0F9A949-0940-AD4B-8F1D-680B7941EAAB}" presName="vSp" presStyleCnt="0"/>
      <dgm:spPr/>
    </dgm:pt>
    <dgm:pt modelId="{A6DB1B5D-1D9F-D943-81FB-94C4B7169234}" type="pres">
      <dgm:prSet presAssocID="{DB0D1B7A-E73B-AB4B-8ADC-4C1836A92D3C}" presName="horFlow" presStyleCnt="0"/>
      <dgm:spPr/>
    </dgm:pt>
    <dgm:pt modelId="{BA0D3B04-12AB-6245-B695-252335F1E950}" type="pres">
      <dgm:prSet presAssocID="{DB0D1B7A-E73B-AB4B-8ADC-4C1836A92D3C}" presName="bigChev" presStyleLbl="node1" presStyleIdx="1" presStyleCnt="3" custLinFactNeighborY="1836"/>
      <dgm:spPr/>
    </dgm:pt>
    <dgm:pt modelId="{2D945F52-2E17-124A-BAEC-522C0D25CCE3}" type="pres">
      <dgm:prSet presAssocID="{9463FCD9-2D3E-FA4E-9D1F-30239E47B751}" presName="parTrans" presStyleCnt="0"/>
      <dgm:spPr/>
    </dgm:pt>
    <dgm:pt modelId="{D0953CBF-E9C2-5545-AAB9-77C55AA481CA}" type="pres">
      <dgm:prSet presAssocID="{16A54784-15AA-6B4C-BC56-7D2D5598780B}" presName="node" presStyleLbl="alignAccFollowNode1" presStyleIdx="1" presStyleCnt="3" custScaleX="110651" custScaleY="120729">
        <dgm:presLayoutVars>
          <dgm:bulletEnabled val="1"/>
        </dgm:presLayoutVars>
      </dgm:prSet>
      <dgm:spPr/>
    </dgm:pt>
    <dgm:pt modelId="{A7F7C4FE-7ED1-074D-B37F-307DAF263B8B}" type="pres">
      <dgm:prSet presAssocID="{DB0D1B7A-E73B-AB4B-8ADC-4C1836A92D3C}" presName="vSp" presStyleCnt="0"/>
      <dgm:spPr/>
    </dgm:pt>
    <dgm:pt modelId="{578D2A0C-5030-7D40-990E-2017DE5C1F69}" type="pres">
      <dgm:prSet presAssocID="{8ECD20AD-2DA8-B34E-B71E-5EBC24919BAD}" presName="horFlow" presStyleCnt="0"/>
      <dgm:spPr/>
    </dgm:pt>
    <dgm:pt modelId="{A0CB5C53-F099-DA42-AFF7-02BD804DBC75}" type="pres">
      <dgm:prSet presAssocID="{8ECD20AD-2DA8-B34E-B71E-5EBC24919BAD}" presName="bigChev" presStyleLbl="node1" presStyleIdx="2" presStyleCnt="3"/>
      <dgm:spPr/>
    </dgm:pt>
    <dgm:pt modelId="{2D94D4FC-4342-9743-869E-9D92A619205F}" type="pres">
      <dgm:prSet presAssocID="{61FA24FC-9F7A-8443-917F-A1CBC4694620}" presName="parTrans" presStyleCnt="0"/>
      <dgm:spPr/>
    </dgm:pt>
    <dgm:pt modelId="{EA2D37D3-7884-7249-9CA1-1B917F084533}" type="pres">
      <dgm:prSet presAssocID="{2CEB334F-60CC-534F-A192-26BA555D0C4A}" presName="node" presStyleLbl="alignAccFollowNode1" presStyleIdx="2" presStyleCnt="3" custScaleX="110651" custScaleY="120729">
        <dgm:presLayoutVars>
          <dgm:bulletEnabled val="1"/>
        </dgm:presLayoutVars>
      </dgm:prSet>
      <dgm:spPr/>
    </dgm:pt>
  </dgm:ptLst>
  <dgm:cxnLst>
    <dgm:cxn modelId="{E0AE8406-75DB-2249-AB52-CB13FE7A175A}" srcId="{EDE9104C-E367-BE49-B2AC-5F2D69DD0AAE}" destId="{DB0D1B7A-E73B-AB4B-8ADC-4C1836A92D3C}" srcOrd="1" destOrd="0" parTransId="{E7159B9F-CDA2-7540-9B1C-90E551F08CE7}" sibTransId="{C180A975-22BC-C549-8272-AD64D52AE58F}"/>
    <dgm:cxn modelId="{44FFC00D-E210-F14B-9A45-47B4CDD9680E}" type="presOf" srcId="{2CEB334F-60CC-534F-A192-26BA555D0C4A}" destId="{EA2D37D3-7884-7249-9CA1-1B917F084533}" srcOrd="0" destOrd="0" presId="urn:microsoft.com/office/officeart/2005/8/layout/lProcess3"/>
    <dgm:cxn modelId="{2F131A18-6079-8C40-8A1A-2F9A71E997BA}" type="presOf" srcId="{DB0D1B7A-E73B-AB4B-8ADC-4C1836A92D3C}" destId="{BA0D3B04-12AB-6245-B695-252335F1E950}" srcOrd="0" destOrd="0" presId="urn:microsoft.com/office/officeart/2005/8/layout/lProcess3"/>
    <dgm:cxn modelId="{3F817E22-BD19-8C41-AB86-959FDBFDB600}" srcId="{F0F9A949-0940-AD4B-8F1D-680B7941EAAB}" destId="{00BF3A45-C17D-AF4C-98F6-4D4C0DE29F6C}" srcOrd="0" destOrd="0" parTransId="{6E6CED03-0B16-0742-8877-D38983CB9859}" sibTransId="{5500AB4E-2AF7-B94A-B1F4-C03C3235E853}"/>
    <dgm:cxn modelId="{7CC41335-AAF7-BB4E-A6E3-20E44D31C251}" type="presOf" srcId="{16A54784-15AA-6B4C-BC56-7D2D5598780B}" destId="{D0953CBF-E9C2-5545-AAB9-77C55AA481CA}" srcOrd="0" destOrd="0" presId="urn:microsoft.com/office/officeart/2005/8/layout/lProcess3"/>
    <dgm:cxn modelId="{0BEB4837-2167-0545-B86C-96E960EF8E59}" srcId="{EDE9104C-E367-BE49-B2AC-5F2D69DD0AAE}" destId="{8ECD20AD-2DA8-B34E-B71E-5EBC24919BAD}" srcOrd="2" destOrd="0" parTransId="{7040B0CB-D9D9-3249-A446-BBB0C143587C}" sibTransId="{88282D1A-54AF-BF48-B250-88F2F7DFF4A4}"/>
    <dgm:cxn modelId="{EC842A4A-53CE-AF40-B6CA-19A5CAE1029C}" type="presOf" srcId="{F0F9A949-0940-AD4B-8F1D-680B7941EAAB}" destId="{A8E437BF-BEB7-1943-8F24-7B05708E0EC6}" srcOrd="0" destOrd="0" presId="urn:microsoft.com/office/officeart/2005/8/layout/lProcess3"/>
    <dgm:cxn modelId="{65E55073-2178-274E-B8B5-E23A25F8CF6C}" srcId="{DB0D1B7A-E73B-AB4B-8ADC-4C1836A92D3C}" destId="{16A54784-15AA-6B4C-BC56-7D2D5598780B}" srcOrd="0" destOrd="0" parTransId="{9463FCD9-2D3E-FA4E-9D1F-30239E47B751}" sibTransId="{F5945987-F00D-B544-AFF1-6D638A17FAA5}"/>
    <dgm:cxn modelId="{EAADEF8A-0AC2-9B4C-9743-9A289847BE8D}" type="presOf" srcId="{8ECD20AD-2DA8-B34E-B71E-5EBC24919BAD}" destId="{A0CB5C53-F099-DA42-AFF7-02BD804DBC75}" srcOrd="0" destOrd="0" presId="urn:microsoft.com/office/officeart/2005/8/layout/lProcess3"/>
    <dgm:cxn modelId="{E6919293-A1C2-B240-B760-7918BD1C17BA}" type="presOf" srcId="{00BF3A45-C17D-AF4C-98F6-4D4C0DE29F6C}" destId="{2C47D8EB-58AC-CB4C-B192-4351F4BC21BD}" srcOrd="0" destOrd="0" presId="urn:microsoft.com/office/officeart/2005/8/layout/lProcess3"/>
    <dgm:cxn modelId="{E98C1394-861D-244B-A907-EA82E0B74EB3}" srcId="{8ECD20AD-2DA8-B34E-B71E-5EBC24919BAD}" destId="{2CEB334F-60CC-534F-A192-26BA555D0C4A}" srcOrd="0" destOrd="0" parTransId="{61FA24FC-9F7A-8443-917F-A1CBC4694620}" sibTransId="{669D274E-9947-D640-9A06-BDC5AA68566F}"/>
    <dgm:cxn modelId="{E931A2B2-3037-5F4C-A181-1C3442811D1A}" srcId="{EDE9104C-E367-BE49-B2AC-5F2D69DD0AAE}" destId="{F0F9A949-0940-AD4B-8F1D-680B7941EAAB}" srcOrd="0" destOrd="0" parTransId="{BA687693-7674-DB4B-805A-81385C09BC97}" sibTransId="{067C43A4-336A-0347-B2BC-02F40C427108}"/>
    <dgm:cxn modelId="{A1AC1EC6-F533-4B45-A6B3-3EE359336415}" type="presOf" srcId="{EDE9104C-E367-BE49-B2AC-5F2D69DD0AAE}" destId="{0AE0D9A0-B966-7D4E-9254-80E3D06DBB87}" srcOrd="0" destOrd="0" presId="urn:microsoft.com/office/officeart/2005/8/layout/lProcess3"/>
    <dgm:cxn modelId="{F544920C-0BD1-9A4F-9B90-64722F00FD6F}" type="presParOf" srcId="{0AE0D9A0-B966-7D4E-9254-80E3D06DBB87}" destId="{FE8AC5E4-FE73-CE4F-B010-E0542CC89675}" srcOrd="0" destOrd="0" presId="urn:microsoft.com/office/officeart/2005/8/layout/lProcess3"/>
    <dgm:cxn modelId="{44CE4240-D4E9-B146-B23B-DCBF5314B928}" type="presParOf" srcId="{FE8AC5E4-FE73-CE4F-B010-E0542CC89675}" destId="{A8E437BF-BEB7-1943-8F24-7B05708E0EC6}" srcOrd="0" destOrd="0" presId="urn:microsoft.com/office/officeart/2005/8/layout/lProcess3"/>
    <dgm:cxn modelId="{626FEC36-7AC5-C14C-AA4E-260F01083D30}" type="presParOf" srcId="{FE8AC5E4-FE73-CE4F-B010-E0542CC89675}" destId="{543F8A78-5FEE-EA4B-AD77-2883A8485A76}" srcOrd="1" destOrd="0" presId="urn:microsoft.com/office/officeart/2005/8/layout/lProcess3"/>
    <dgm:cxn modelId="{E5C5F0DB-BF35-DF4A-BC6E-DB0A5F63BBD0}" type="presParOf" srcId="{FE8AC5E4-FE73-CE4F-B010-E0542CC89675}" destId="{2C47D8EB-58AC-CB4C-B192-4351F4BC21BD}" srcOrd="2" destOrd="0" presId="urn:microsoft.com/office/officeart/2005/8/layout/lProcess3"/>
    <dgm:cxn modelId="{FBE30185-E0D7-6A45-88CA-7CF35303E845}" type="presParOf" srcId="{0AE0D9A0-B966-7D4E-9254-80E3D06DBB87}" destId="{55A9FF06-3861-1F4E-B023-E1825C624D7D}" srcOrd="1" destOrd="0" presId="urn:microsoft.com/office/officeart/2005/8/layout/lProcess3"/>
    <dgm:cxn modelId="{5C753404-3970-E141-8C25-648976513586}" type="presParOf" srcId="{0AE0D9A0-B966-7D4E-9254-80E3D06DBB87}" destId="{A6DB1B5D-1D9F-D943-81FB-94C4B7169234}" srcOrd="2" destOrd="0" presId="urn:microsoft.com/office/officeart/2005/8/layout/lProcess3"/>
    <dgm:cxn modelId="{FD0D5719-EDDF-D84D-9737-6C4F22672553}" type="presParOf" srcId="{A6DB1B5D-1D9F-D943-81FB-94C4B7169234}" destId="{BA0D3B04-12AB-6245-B695-252335F1E950}" srcOrd="0" destOrd="0" presId="urn:microsoft.com/office/officeart/2005/8/layout/lProcess3"/>
    <dgm:cxn modelId="{0FF63C05-1DC0-6648-98D2-E2B7ED2BA628}" type="presParOf" srcId="{A6DB1B5D-1D9F-D943-81FB-94C4B7169234}" destId="{2D945F52-2E17-124A-BAEC-522C0D25CCE3}" srcOrd="1" destOrd="0" presId="urn:microsoft.com/office/officeart/2005/8/layout/lProcess3"/>
    <dgm:cxn modelId="{F95D3BFC-FE4F-1E4B-B16D-42C47EF74C23}" type="presParOf" srcId="{A6DB1B5D-1D9F-D943-81FB-94C4B7169234}" destId="{D0953CBF-E9C2-5545-AAB9-77C55AA481CA}" srcOrd="2" destOrd="0" presId="urn:microsoft.com/office/officeart/2005/8/layout/lProcess3"/>
    <dgm:cxn modelId="{7F31B7A5-9364-1248-9AC8-21FF7B184FE0}" type="presParOf" srcId="{0AE0D9A0-B966-7D4E-9254-80E3D06DBB87}" destId="{A7F7C4FE-7ED1-074D-B37F-307DAF263B8B}" srcOrd="3" destOrd="0" presId="urn:microsoft.com/office/officeart/2005/8/layout/lProcess3"/>
    <dgm:cxn modelId="{990801A6-A9A0-BB4E-9206-299C4303C4B0}" type="presParOf" srcId="{0AE0D9A0-B966-7D4E-9254-80E3D06DBB87}" destId="{578D2A0C-5030-7D40-990E-2017DE5C1F69}" srcOrd="4" destOrd="0" presId="urn:microsoft.com/office/officeart/2005/8/layout/lProcess3"/>
    <dgm:cxn modelId="{78E5E941-49E8-3A4A-B047-990FD927738B}" type="presParOf" srcId="{578D2A0C-5030-7D40-990E-2017DE5C1F69}" destId="{A0CB5C53-F099-DA42-AFF7-02BD804DBC75}" srcOrd="0" destOrd="0" presId="urn:microsoft.com/office/officeart/2005/8/layout/lProcess3"/>
    <dgm:cxn modelId="{8BDFFC40-B99F-9047-86F6-3A59F6EB5B86}" type="presParOf" srcId="{578D2A0C-5030-7D40-990E-2017DE5C1F69}" destId="{2D94D4FC-4342-9743-869E-9D92A619205F}" srcOrd="1" destOrd="0" presId="urn:microsoft.com/office/officeart/2005/8/layout/lProcess3"/>
    <dgm:cxn modelId="{A16A44FF-2484-0A41-B073-3F830E2F8C22}" type="presParOf" srcId="{578D2A0C-5030-7D40-990E-2017DE5C1F69}" destId="{EA2D37D3-7884-7249-9CA1-1B917F08453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2CEB334F-60CC-534F-A192-26BA555D0C4A}">
      <dgm:prSet phldrT="[Text]"/>
      <dgm:spPr/>
      <dgm:t>
        <a:bodyPr/>
        <a:lstStyle/>
        <a:p>
          <a:r>
            <a:rPr lang="en-US" dirty="0"/>
            <a:t>Set threshold </a:t>
          </a:r>
          <a:r>
            <a:rPr lang="en-US" dirty="0">
              <a:sym typeface="Wingdings" pitchFamily="2" charset="2"/>
            </a:rPr>
            <a:t></a:t>
          </a:r>
          <a:r>
            <a:rPr lang="en-US" dirty="0"/>
            <a:t> remove genes beyond threshold, replace remaining NA’s</a:t>
          </a:r>
          <a:endParaRPr lang="de-DE" dirty="0"/>
        </a:p>
      </dgm:t>
    </dgm:pt>
    <dgm:pt modelId="{8ECD20AD-2DA8-B34E-B71E-5EBC24919BAD}">
      <dgm:prSet phldrT="[Text]"/>
      <dgm:spPr/>
      <dgm:t>
        <a:bodyPr/>
        <a:lstStyle/>
        <a:p>
          <a:pPr>
            <a:buFont typeface="Arial"/>
            <a:buNone/>
          </a:pPr>
          <a:r>
            <a:rPr lang="en-US" dirty="0"/>
            <a:t>Missing values cause problems in downstream analysis</a:t>
          </a:r>
          <a:endParaRPr lang="de-DE" dirty="0"/>
        </a:p>
      </dgm:t>
    </dgm:pt>
    <dgm:pt modelId="{88282D1A-54AF-BF48-B250-88F2F7DFF4A4}" type="sibTrans" cxnId="{0BEB4837-2167-0545-B86C-96E960EF8E59}">
      <dgm:prSet/>
      <dgm:spPr/>
      <dgm:t>
        <a:bodyPr/>
        <a:lstStyle/>
        <a:p>
          <a:endParaRPr lang="de-DE"/>
        </a:p>
      </dgm:t>
    </dgm:pt>
    <dgm:pt modelId="{7040B0CB-D9D9-3249-A446-BBB0C143587C}" type="parTrans" cxnId="{0BEB4837-2167-0545-B86C-96E960EF8E59}">
      <dgm:prSet/>
      <dgm:spPr/>
      <dgm:t>
        <a:bodyPr/>
        <a:lstStyle/>
        <a:p>
          <a:endParaRPr lang="de-DE"/>
        </a:p>
      </dgm:t>
    </dgm:pt>
    <dgm:pt modelId="{669D274E-9947-D640-9A06-BDC5AA68566F}" type="sibTrans" cxnId="{E98C1394-861D-244B-A907-EA82E0B74EB3}">
      <dgm:prSet/>
      <dgm:spPr/>
      <dgm:t>
        <a:bodyPr/>
        <a:lstStyle/>
        <a:p>
          <a:endParaRPr lang="de-DE"/>
        </a:p>
      </dgm:t>
    </dgm:pt>
    <dgm:pt modelId="{61FA24FC-9F7A-8443-917F-A1CBC4694620}" type="parTrans" cxnId="{E98C1394-861D-244B-A907-EA82E0B74EB3}">
      <dgm:prSet/>
      <dgm:spPr/>
      <dgm:t>
        <a:bodyPr/>
        <a:lstStyle/>
        <a:p>
          <a:endParaRPr lang="de-DE"/>
        </a:p>
      </dgm:t>
    </dgm:pt>
    <dgm:pt modelId="{D1B14C69-A99E-4D72-A73C-B1E9765BBE93}">
      <dgm:prSet/>
      <dgm:spPr/>
      <dgm:t>
        <a:bodyPr/>
        <a:lstStyle/>
        <a:p>
          <a:pPr>
            <a:buFont typeface="Arial"/>
            <a:buNone/>
          </a:pPr>
          <a:r>
            <a:rPr lang="en-US" dirty="0"/>
            <a:t>Genes of interest for MCL could have unreliable coverage or missing values</a:t>
          </a:r>
          <a:endParaRPr lang="de-DE" dirty="0"/>
        </a:p>
      </dgm:t>
    </dgm:pt>
    <dgm:pt modelId="{3636B76D-7A94-4F03-833D-0F01AB5B2EBE}" type="parTrans" cxnId="{62CA07D9-1B1D-49E1-8393-1EE7140E58AE}">
      <dgm:prSet/>
      <dgm:spPr/>
      <dgm:t>
        <a:bodyPr/>
        <a:lstStyle/>
        <a:p>
          <a:endParaRPr lang="en-US"/>
        </a:p>
      </dgm:t>
    </dgm:pt>
    <dgm:pt modelId="{B9D768DA-7090-4BB1-AF6B-06C2E6E75037}" type="sibTrans" cxnId="{62CA07D9-1B1D-49E1-8393-1EE7140E58AE}">
      <dgm:prSet/>
      <dgm:spPr/>
      <dgm:t>
        <a:bodyPr/>
        <a:lstStyle/>
        <a:p>
          <a:endParaRPr lang="en-US"/>
        </a:p>
      </dgm:t>
    </dgm:pt>
    <dgm:pt modelId="{3D437240-4DCE-4AAF-94B3-252A2EC4BB9C}">
      <dgm:prSet phldrT="[Text]" custT="1"/>
      <dgm:spPr/>
      <dgm:t>
        <a:bodyPr/>
        <a:lstStyle/>
        <a:p>
          <a:r>
            <a:rPr lang="en-US" sz="2800" dirty="0"/>
            <a:t>Need to be inspected individually</a:t>
          </a:r>
          <a:endParaRPr lang="de-DE" sz="2800" dirty="0"/>
        </a:p>
      </dgm:t>
    </dgm:pt>
    <dgm:pt modelId="{53E05F10-BF33-4A6D-A1CE-93ED7DD750F3}" type="parTrans" cxnId="{249DE99F-BE6F-4A23-A621-4BE1784B7775}">
      <dgm:prSet/>
      <dgm:spPr/>
      <dgm:t>
        <a:bodyPr/>
        <a:lstStyle/>
        <a:p>
          <a:endParaRPr lang="en-US"/>
        </a:p>
      </dgm:t>
    </dgm:pt>
    <dgm:pt modelId="{C8DB3F31-2866-4FFF-8112-018D05FC2DD8}" type="sibTrans" cxnId="{249DE99F-BE6F-4A23-A621-4BE1784B7775}">
      <dgm:prSet/>
      <dgm:spPr/>
      <dgm:t>
        <a:bodyPr/>
        <a:lstStyle/>
        <a:p>
          <a:endParaRPr lang="en-US"/>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6BB68FB5-CFED-4B32-8C0D-00475F3ED352}" type="pres">
      <dgm:prSet presAssocID="{D1B14C69-A99E-4D72-A73C-B1E9765BBE93}" presName="horFlow" presStyleCnt="0"/>
      <dgm:spPr/>
    </dgm:pt>
    <dgm:pt modelId="{D1FE30F8-AC7A-4DF3-8009-238A15C70F0B}" type="pres">
      <dgm:prSet presAssocID="{D1B14C69-A99E-4D72-A73C-B1E9765BBE93}" presName="bigChev" presStyleLbl="node1" presStyleIdx="0" presStyleCnt="2"/>
      <dgm:spPr/>
    </dgm:pt>
    <dgm:pt modelId="{E5F553A7-2B20-402E-BF3F-8E180257C02D}" type="pres">
      <dgm:prSet presAssocID="{53E05F10-BF33-4A6D-A1CE-93ED7DD750F3}" presName="parTrans" presStyleCnt="0"/>
      <dgm:spPr/>
    </dgm:pt>
    <dgm:pt modelId="{2E3561EA-EA0E-424A-BFB3-07E8E81A23B0}" type="pres">
      <dgm:prSet presAssocID="{3D437240-4DCE-4AAF-94B3-252A2EC4BB9C}" presName="node" presStyleLbl="alignAccFollowNode1" presStyleIdx="0" presStyleCnt="2" custScaleX="110651" custScaleY="121578" custLinFactNeighborX="-2526" custLinFactNeighborY="366">
        <dgm:presLayoutVars>
          <dgm:bulletEnabled val="1"/>
        </dgm:presLayoutVars>
      </dgm:prSet>
      <dgm:spPr/>
    </dgm:pt>
    <dgm:pt modelId="{4CD71603-5085-442D-BB7D-58A4F2AD9172}" type="pres">
      <dgm:prSet presAssocID="{D1B14C69-A99E-4D72-A73C-B1E9765BBE93}" presName="vSp" presStyleCnt="0"/>
      <dgm:spPr/>
    </dgm:pt>
    <dgm:pt modelId="{578D2A0C-5030-7D40-990E-2017DE5C1F69}" type="pres">
      <dgm:prSet presAssocID="{8ECD20AD-2DA8-B34E-B71E-5EBC24919BAD}" presName="horFlow" presStyleCnt="0"/>
      <dgm:spPr/>
    </dgm:pt>
    <dgm:pt modelId="{A0CB5C53-F099-DA42-AFF7-02BD804DBC75}" type="pres">
      <dgm:prSet presAssocID="{8ECD20AD-2DA8-B34E-B71E-5EBC24919BAD}" presName="bigChev" presStyleLbl="node1" presStyleIdx="1" presStyleCnt="2"/>
      <dgm:spPr/>
    </dgm:pt>
    <dgm:pt modelId="{2D94D4FC-4342-9743-869E-9D92A619205F}" type="pres">
      <dgm:prSet presAssocID="{61FA24FC-9F7A-8443-917F-A1CBC4694620}" presName="parTrans" presStyleCnt="0"/>
      <dgm:spPr/>
    </dgm:pt>
    <dgm:pt modelId="{EA2D37D3-7884-7249-9CA1-1B917F084533}" type="pres">
      <dgm:prSet presAssocID="{2CEB334F-60CC-534F-A192-26BA555D0C4A}" presName="node" presStyleLbl="alignAccFollowNode1" presStyleIdx="1" presStyleCnt="2" custScaleX="110651" custScaleY="120729">
        <dgm:presLayoutVars>
          <dgm:bulletEnabled val="1"/>
        </dgm:presLayoutVars>
      </dgm:prSet>
      <dgm:spPr/>
    </dgm:pt>
  </dgm:ptLst>
  <dgm:cxnLst>
    <dgm:cxn modelId="{0BEB4837-2167-0545-B86C-96E960EF8E59}" srcId="{EDE9104C-E367-BE49-B2AC-5F2D69DD0AAE}" destId="{8ECD20AD-2DA8-B34E-B71E-5EBC24919BAD}" srcOrd="1" destOrd="0" parTransId="{7040B0CB-D9D9-3249-A446-BBB0C143587C}" sibTransId="{88282D1A-54AF-BF48-B250-88F2F7DFF4A4}"/>
    <dgm:cxn modelId="{990D657C-CA36-2743-90E4-D83FEB47D187}" type="presOf" srcId="{3D437240-4DCE-4AAF-94B3-252A2EC4BB9C}" destId="{2E3561EA-EA0E-424A-BFB3-07E8E81A23B0}" srcOrd="0" destOrd="0" presId="urn:microsoft.com/office/officeart/2005/8/layout/lProcess3"/>
    <dgm:cxn modelId="{E98C1394-861D-244B-A907-EA82E0B74EB3}" srcId="{8ECD20AD-2DA8-B34E-B71E-5EBC24919BAD}" destId="{2CEB334F-60CC-534F-A192-26BA555D0C4A}" srcOrd="0" destOrd="0" parTransId="{61FA24FC-9F7A-8443-917F-A1CBC4694620}" sibTransId="{669D274E-9947-D640-9A06-BDC5AA68566F}"/>
    <dgm:cxn modelId="{249DE99F-BE6F-4A23-A621-4BE1784B7775}" srcId="{D1B14C69-A99E-4D72-A73C-B1E9765BBE93}" destId="{3D437240-4DCE-4AAF-94B3-252A2EC4BB9C}" srcOrd="0" destOrd="0" parTransId="{53E05F10-BF33-4A6D-A1CE-93ED7DD750F3}" sibTransId="{C8DB3F31-2866-4FFF-8112-018D05FC2DD8}"/>
    <dgm:cxn modelId="{892408C7-E2BB-EC47-A417-C77E64E00C73}" type="presOf" srcId="{2CEB334F-60CC-534F-A192-26BA555D0C4A}" destId="{EA2D37D3-7884-7249-9CA1-1B917F084533}" srcOrd="0" destOrd="0" presId="urn:microsoft.com/office/officeart/2005/8/layout/lProcess3"/>
    <dgm:cxn modelId="{62CA07D9-1B1D-49E1-8393-1EE7140E58AE}" srcId="{EDE9104C-E367-BE49-B2AC-5F2D69DD0AAE}" destId="{D1B14C69-A99E-4D72-A73C-B1E9765BBE93}" srcOrd="0" destOrd="0" parTransId="{3636B76D-7A94-4F03-833D-0F01AB5B2EBE}" sibTransId="{B9D768DA-7090-4BB1-AF6B-06C2E6E75037}"/>
    <dgm:cxn modelId="{CF6592E8-0A4E-DB40-A164-67D29A1807B6}" type="presOf" srcId="{EDE9104C-E367-BE49-B2AC-5F2D69DD0AAE}" destId="{0AE0D9A0-B966-7D4E-9254-80E3D06DBB87}" srcOrd="0" destOrd="0" presId="urn:microsoft.com/office/officeart/2005/8/layout/lProcess3"/>
    <dgm:cxn modelId="{2B3730EF-F627-1845-9F00-68414A0BE081}" type="presOf" srcId="{8ECD20AD-2DA8-B34E-B71E-5EBC24919BAD}" destId="{A0CB5C53-F099-DA42-AFF7-02BD804DBC75}" srcOrd="0" destOrd="0" presId="urn:microsoft.com/office/officeart/2005/8/layout/lProcess3"/>
    <dgm:cxn modelId="{06CAA4F5-5557-CB48-9779-631BCF063CE7}" type="presOf" srcId="{D1B14C69-A99E-4D72-A73C-B1E9765BBE93}" destId="{D1FE30F8-AC7A-4DF3-8009-238A15C70F0B}" srcOrd="0" destOrd="0" presId="urn:microsoft.com/office/officeart/2005/8/layout/lProcess3"/>
    <dgm:cxn modelId="{8F26C1C0-F10F-C949-8F94-F30BBC89B578}" type="presParOf" srcId="{0AE0D9A0-B966-7D4E-9254-80E3D06DBB87}" destId="{6BB68FB5-CFED-4B32-8C0D-00475F3ED352}" srcOrd="0" destOrd="0" presId="urn:microsoft.com/office/officeart/2005/8/layout/lProcess3"/>
    <dgm:cxn modelId="{272A3373-BAB0-5043-BED9-1D5F82A1D564}" type="presParOf" srcId="{6BB68FB5-CFED-4B32-8C0D-00475F3ED352}" destId="{D1FE30F8-AC7A-4DF3-8009-238A15C70F0B}" srcOrd="0" destOrd="0" presId="urn:microsoft.com/office/officeart/2005/8/layout/lProcess3"/>
    <dgm:cxn modelId="{DA01F355-41A3-3E4D-ACF3-F3355C2B47D0}" type="presParOf" srcId="{6BB68FB5-CFED-4B32-8C0D-00475F3ED352}" destId="{E5F553A7-2B20-402E-BF3F-8E180257C02D}" srcOrd="1" destOrd="0" presId="urn:microsoft.com/office/officeart/2005/8/layout/lProcess3"/>
    <dgm:cxn modelId="{66AA969C-8B93-E349-B027-479838D86D43}" type="presParOf" srcId="{6BB68FB5-CFED-4B32-8C0D-00475F3ED352}" destId="{2E3561EA-EA0E-424A-BFB3-07E8E81A23B0}" srcOrd="2" destOrd="0" presId="urn:microsoft.com/office/officeart/2005/8/layout/lProcess3"/>
    <dgm:cxn modelId="{1F6445CA-B73F-6646-AB1B-661D1CA14A51}" type="presParOf" srcId="{0AE0D9A0-B966-7D4E-9254-80E3D06DBB87}" destId="{4CD71603-5085-442D-BB7D-58A4F2AD9172}" srcOrd="1" destOrd="0" presId="urn:microsoft.com/office/officeart/2005/8/layout/lProcess3"/>
    <dgm:cxn modelId="{A02B368A-D091-5348-82E1-DB218D6C355F}" type="presParOf" srcId="{0AE0D9A0-B966-7D4E-9254-80E3D06DBB87}" destId="{578D2A0C-5030-7D40-990E-2017DE5C1F69}" srcOrd="2" destOrd="0" presId="urn:microsoft.com/office/officeart/2005/8/layout/lProcess3"/>
    <dgm:cxn modelId="{8554D534-B181-5E49-899B-B2BE34E12509}" type="presParOf" srcId="{578D2A0C-5030-7D40-990E-2017DE5C1F69}" destId="{A0CB5C53-F099-DA42-AFF7-02BD804DBC75}" srcOrd="0" destOrd="0" presId="urn:microsoft.com/office/officeart/2005/8/layout/lProcess3"/>
    <dgm:cxn modelId="{B811D489-605B-544D-BFF2-B905358A2A6D}" type="presParOf" srcId="{578D2A0C-5030-7D40-990E-2017DE5C1F69}" destId="{2D94D4FC-4342-9743-869E-9D92A619205F}" srcOrd="1" destOrd="0" presId="urn:microsoft.com/office/officeart/2005/8/layout/lProcess3"/>
    <dgm:cxn modelId="{2B52C5E7-9C95-D147-88C4-2FDF4684DF26}" type="presParOf" srcId="{578D2A0C-5030-7D40-990E-2017DE5C1F69}" destId="{EA2D37D3-7884-7249-9CA1-1B917F08453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2CEB334F-60CC-534F-A192-26BA555D0C4A}">
      <dgm:prSet phldrT="[Text]"/>
      <dgm:spPr/>
      <dgm:t>
        <a:bodyPr/>
        <a:lstStyle/>
        <a:p>
          <a:r>
            <a:rPr lang="en-US" dirty="0"/>
            <a:t>Add a column for mean, median and SD for better comparisons</a:t>
          </a:r>
          <a:endParaRPr lang="de-DE" dirty="0"/>
        </a:p>
      </dgm:t>
    </dgm:pt>
    <dgm:pt modelId="{8ECD20AD-2DA8-B34E-B71E-5EBC24919BAD}">
      <dgm:prSet phldrT="[Text]"/>
      <dgm:spPr/>
      <dgm:t>
        <a:bodyPr/>
        <a:lstStyle/>
        <a:p>
          <a:pPr>
            <a:buFont typeface="Arial"/>
            <a:buNone/>
          </a:pPr>
          <a:r>
            <a:rPr lang="en-US" dirty="0"/>
            <a:t>M-values less intuitive to understand than </a:t>
          </a:r>
          <a:r>
            <a:rPr lang="en-US" dirty="0" err="1"/>
            <a:t>ß</a:t>
          </a:r>
          <a:r>
            <a:rPr lang="en-US" dirty="0"/>
            <a:t>-values</a:t>
          </a:r>
          <a:endParaRPr lang="de-DE" dirty="0"/>
        </a:p>
      </dgm:t>
    </dgm:pt>
    <dgm:pt modelId="{88282D1A-54AF-BF48-B250-88F2F7DFF4A4}" type="sibTrans" cxnId="{0BEB4837-2167-0545-B86C-96E960EF8E59}">
      <dgm:prSet/>
      <dgm:spPr/>
      <dgm:t>
        <a:bodyPr/>
        <a:lstStyle/>
        <a:p>
          <a:endParaRPr lang="de-DE"/>
        </a:p>
      </dgm:t>
    </dgm:pt>
    <dgm:pt modelId="{7040B0CB-D9D9-3249-A446-BBB0C143587C}" type="parTrans" cxnId="{0BEB4837-2167-0545-B86C-96E960EF8E59}">
      <dgm:prSet/>
      <dgm:spPr/>
      <dgm:t>
        <a:bodyPr/>
        <a:lstStyle/>
        <a:p>
          <a:endParaRPr lang="de-DE"/>
        </a:p>
      </dgm:t>
    </dgm:pt>
    <dgm:pt modelId="{669D274E-9947-D640-9A06-BDC5AA68566F}" type="sibTrans" cxnId="{E98C1394-861D-244B-A907-EA82E0B74EB3}">
      <dgm:prSet/>
      <dgm:spPr/>
      <dgm:t>
        <a:bodyPr/>
        <a:lstStyle/>
        <a:p>
          <a:endParaRPr lang="de-DE"/>
        </a:p>
      </dgm:t>
    </dgm:pt>
    <dgm:pt modelId="{61FA24FC-9F7A-8443-917F-A1CBC4694620}" type="parTrans" cxnId="{E98C1394-861D-244B-A907-EA82E0B74EB3}">
      <dgm:prSet/>
      <dgm:spPr/>
      <dgm:t>
        <a:bodyPr/>
        <a:lstStyle/>
        <a:p>
          <a:endParaRPr lang="de-DE"/>
        </a:p>
      </dgm:t>
    </dgm:pt>
    <dgm:pt modelId="{D1B14C69-A99E-4D72-A73C-B1E9765BBE93}">
      <dgm:prSet/>
      <dgm:spPr/>
      <dgm:t>
        <a:bodyPr/>
        <a:lstStyle/>
        <a:p>
          <a:pPr>
            <a:buFont typeface="Arial"/>
            <a:buNone/>
          </a:pPr>
          <a:r>
            <a:rPr lang="en-US" dirty="0" err="1"/>
            <a:t>ß</a:t>
          </a:r>
          <a:r>
            <a:rPr lang="en-US" dirty="0"/>
            <a:t>-values are heteroscedastic (</a:t>
          </a:r>
          <a:r>
            <a:rPr lang="en-US" dirty="0">
              <a:sym typeface="Wingdings" pitchFamily="2" charset="2"/>
            </a:rPr>
            <a:t> low statistical power)</a:t>
          </a:r>
          <a:endParaRPr lang="de-DE" dirty="0"/>
        </a:p>
      </dgm:t>
    </dgm:pt>
    <dgm:pt modelId="{3636B76D-7A94-4F03-833D-0F01AB5B2EBE}" type="parTrans" cxnId="{62CA07D9-1B1D-49E1-8393-1EE7140E58AE}">
      <dgm:prSet/>
      <dgm:spPr/>
      <dgm:t>
        <a:bodyPr/>
        <a:lstStyle/>
        <a:p>
          <a:endParaRPr lang="en-US"/>
        </a:p>
      </dgm:t>
    </dgm:pt>
    <dgm:pt modelId="{B9D768DA-7090-4BB1-AF6B-06C2E6E75037}" type="sibTrans" cxnId="{62CA07D9-1B1D-49E1-8393-1EE7140E58AE}">
      <dgm:prSet/>
      <dgm:spPr/>
      <dgm:t>
        <a:bodyPr/>
        <a:lstStyle/>
        <a:p>
          <a:endParaRPr lang="en-US"/>
        </a:p>
      </dgm:t>
    </dgm:pt>
    <dgm:pt modelId="{3D437240-4DCE-4AAF-94B3-252A2EC4BB9C}">
      <dgm:prSet phldrT="[Text]"/>
      <dgm:spPr/>
      <dgm:t>
        <a:bodyPr/>
        <a:lstStyle/>
        <a:p>
          <a:r>
            <a:rPr lang="en-US" dirty="0"/>
            <a:t>Transform ß-values into homoscedastic M-values (</a:t>
          </a:r>
          <a:r>
            <a:rPr lang="en-US" dirty="0">
              <a:sym typeface="Wingdings" pitchFamily="2" charset="2"/>
            </a:rPr>
            <a:t> more statistical power)</a:t>
          </a:r>
          <a:endParaRPr lang="de-DE" dirty="0"/>
        </a:p>
      </dgm:t>
    </dgm:pt>
    <dgm:pt modelId="{53E05F10-BF33-4A6D-A1CE-93ED7DD750F3}" type="parTrans" cxnId="{249DE99F-BE6F-4A23-A621-4BE1784B7775}">
      <dgm:prSet/>
      <dgm:spPr/>
      <dgm:t>
        <a:bodyPr/>
        <a:lstStyle/>
        <a:p>
          <a:endParaRPr lang="en-US"/>
        </a:p>
      </dgm:t>
    </dgm:pt>
    <dgm:pt modelId="{C8DB3F31-2866-4FFF-8112-018D05FC2DD8}" type="sibTrans" cxnId="{249DE99F-BE6F-4A23-A621-4BE1784B7775}">
      <dgm:prSet/>
      <dgm:spPr/>
      <dgm:t>
        <a:bodyPr/>
        <a:lstStyle/>
        <a:p>
          <a:endParaRPr lang="en-US"/>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6BB68FB5-CFED-4B32-8C0D-00475F3ED352}" type="pres">
      <dgm:prSet presAssocID="{D1B14C69-A99E-4D72-A73C-B1E9765BBE93}" presName="horFlow" presStyleCnt="0"/>
      <dgm:spPr/>
    </dgm:pt>
    <dgm:pt modelId="{D1FE30F8-AC7A-4DF3-8009-238A15C70F0B}" type="pres">
      <dgm:prSet presAssocID="{D1B14C69-A99E-4D72-A73C-B1E9765BBE93}" presName="bigChev" presStyleLbl="node1" presStyleIdx="0" presStyleCnt="2"/>
      <dgm:spPr/>
    </dgm:pt>
    <dgm:pt modelId="{E5F553A7-2B20-402E-BF3F-8E180257C02D}" type="pres">
      <dgm:prSet presAssocID="{53E05F10-BF33-4A6D-A1CE-93ED7DD750F3}" presName="parTrans" presStyleCnt="0"/>
      <dgm:spPr/>
    </dgm:pt>
    <dgm:pt modelId="{2E3561EA-EA0E-424A-BFB3-07E8E81A23B0}" type="pres">
      <dgm:prSet presAssocID="{3D437240-4DCE-4AAF-94B3-252A2EC4BB9C}" presName="node" presStyleLbl="alignAccFollowNode1" presStyleIdx="0" presStyleCnt="2" custScaleX="110651" custScaleY="120729">
        <dgm:presLayoutVars>
          <dgm:bulletEnabled val="1"/>
        </dgm:presLayoutVars>
      </dgm:prSet>
      <dgm:spPr/>
    </dgm:pt>
    <dgm:pt modelId="{4CD71603-5085-442D-BB7D-58A4F2AD9172}" type="pres">
      <dgm:prSet presAssocID="{D1B14C69-A99E-4D72-A73C-B1E9765BBE93}" presName="vSp" presStyleCnt="0"/>
      <dgm:spPr/>
    </dgm:pt>
    <dgm:pt modelId="{578D2A0C-5030-7D40-990E-2017DE5C1F69}" type="pres">
      <dgm:prSet presAssocID="{8ECD20AD-2DA8-B34E-B71E-5EBC24919BAD}" presName="horFlow" presStyleCnt="0"/>
      <dgm:spPr/>
    </dgm:pt>
    <dgm:pt modelId="{A0CB5C53-F099-DA42-AFF7-02BD804DBC75}" type="pres">
      <dgm:prSet presAssocID="{8ECD20AD-2DA8-B34E-B71E-5EBC24919BAD}" presName="bigChev" presStyleLbl="node1" presStyleIdx="1" presStyleCnt="2"/>
      <dgm:spPr/>
    </dgm:pt>
    <dgm:pt modelId="{2D94D4FC-4342-9743-869E-9D92A619205F}" type="pres">
      <dgm:prSet presAssocID="{61FA24FC-9F7A-8443-917F-A1CBC4694620}" presName="parTrans" presStyleCnt="0"/>
      <dgm:spPr/>
    </dgm:pt>
    <dgm:pt modelId="{EA2D37D3-7884-7249-9CA1-1B917F084533}" type="pres">
      <dgm:prSet presAssocID="{2CEB334F-60CC-534F-A192-26BA555D0C4A}" presName="node" presStyleLbl="alignAccFollowNode1" presStyleIdx="1" presStyleCnt="2" custScaleX="110651" custScaleY="120729">
        <dgm:presLayoutVars>
          <dgm:bulletEnabled val="1"/>
        </dgm:presLayoutVars>
      </dgm:prSet>
      <dgm:spPr/>
    </dgm:pt>
  </dgm:ptLst>
  <dgm:cxnLst>
    <dgm:cxn modelId="{569C5401-BA3C-C246-A725-0847BAB430DD}" type="presOf" srcId="{2CEB334F-60CC-534F-A192-26BA555D0C4A}" destId="{EA2D37D3-7884-7249-9CA1-1B917F084533}" srcOrd="0" destOrd="0" presId="urn:microsoft.com/office/officeart/2005/8/layout/lProcess3"/>
    <dgm:cxn modelId="{7A74390A-6F26-8945-85C8-68959F10FEA1}" type="presOf" srcId="{8ECD20AD-2DA8-B34E-B71E-5EBC24919BAD}" destId="{A0CB5C53-F099-DA42-AFF7-02BD804DBC75}" srcOrd="0" destOrd="0" presId="urn:microsoft.com/office/officeart/2005/8/layout/lProcess3"/>
    <dgm:cxn modelId="{B427161C-6433-CF47-8602-5D9DE2737AFD}" type="presOf" srcId="{EDE9104C-E367-BE49-B2AC-5F2D69DD0AAE}" destId="{0AE0D9A0-B966-7D4E-9254-80E3D06DBB87}" srcOrd="0" destOrd="0" presId="urn:microsoft.com/office/officeart/2005/8/layout/lProcess3"/>
    <dgm:cxn modelId="{0BEB4837-2167-0545-B86C-96E960EF8E59}" srcId="{EDE9104C-E367-BE49-B2AC-5F2D69DD0AAE}" destId="{8ECD20AD-2DA8-B34E-B71E-5EBC24919BAD}" srcOrd="1" destOrd="0" parTransId="{7040B0CB-D9D9-3249-A446-BBB0C143587C}" sibTransId="{88282D1A-54AF-BF48-B250-88F2F7DFF4A4}"/>
    <dgm:cxn modelId="{BD7D5E7B-4A31-B74B-BF5D-3DB2CEADEB55}" type="presOf" srcId="{3D437240-4DCE-4AAF-94B3-252A2EC4BB9C}" destId="{2E3561EA-EA0E-424A-BFB3-07E8E81A23B0}" srcOrd="0" destOrd="0" presId="urn:microsoft.com/office/officeart/2005/8/layout/lProcess3"/>
    <dgm:cxn modelId="{E98C1394-861D-244B-A907-EA82E0B74EB3}" srcId="{8ECD20AD-2DA8-B34E-B71E-5EBC24919BAD}" destId="{2CEB334F-60CC-534F-A192-26BA555D0C4A}" srcOrd="0" destOrd="0" parTransId="{61FA24FC-9F7A-8443-917F-A1CBC4694620}" sibTransId="{669D274E-9947-D640-9A06-BDC5AA68566F}"/>
    <dgm:cxn modelId="{249DE99F-BE6F-4A23-A621-4BE1784B7775}" srcId="{D1B14C69-A99E-4D72-A73C-B1E9765BBE93}" destId="{3D437240-4DCE-4AAF-94B3-252A2EC4BB9C}" srcOrd="0" destOrd="0" parTransId="{53E05F10-BF33-4A6D-A1CE-93ED7DD750F3}" sibTransId="{C8DB3F31-2866-4FFF-8112-018D05FC2DD8}"/>
    <dgm:cxn modelId="{DF0895AB-C95A-474A-B404-65B3C09362A6}" type="presOf" srcId="{D1B14C69-A99E-4D72-A73C-B1E9765BBE93}" destId="{D1FE30F8-AC7A-4DF3-8009-238A15C70F0B}" srcOrd="0" destOrd="0" presId="urn:microsoft.com/office/officeart/2005/8/layout/lProcess3"/>
    <dgm:cxn modelId="{62CA07D9-1B1D-49E1-8393-1EE7140E58AE}" srcId="{EDE9104C-E367-BE49-B2AC-5F2D69DD0AAE}" destId="{D1B14C69-A99E-4D72-A73C-B1E9765BBE93}" srcOrd="0" destOrd="0" parTransId="{3636B76D-7A94-4F03-833D-0F01AB5B2EBE}" sibTransId="{B9D768DA-7090-4BB1-AF6B-06C2E6E75037}"/>
    <dgm:cxn modelId="{102960BF-9D0C-414E-A8F4-CC9B6541FDD6}" type="presParOf" srcId="{0AE0D9A0-B966-7D4E-9254-80E3D06DBB87}" destId="{6BB68FB5-CFED-4B32-8C0D-00475F3ED352}" srcOrd="0" destOrd="0" presId="urn:microsoft.com/office/officeart/2005/8/layout/lProcess3"/>
    <dgm:cxn modelId="{5A65F754-3AEF-FD41-BD98-F8381643608F}" type="presParOf" srcId="{6BB68FB5-CFED-4B32-8C0D-00475F3ED352}" destId="{D1FE30F8-AC7A-4DF3-8009-238A15C70F0B}" srcOrd="0" destOrd="0" presId="urn:microsoft.com/office/officeart/2005/8/layout/lProcess3"/>
    <dgm:cxn modelId="{317607E9-8F6C-9D44-B4DF-5B5DCF9256CE}" type="presParOf" srcId="{6BB68FB5-CFED-4B32-8C0D-00475F3ED352}" destId="{E5F553A7-2B20-402E-BF3F-8E180257C02D}" srcOrd="1" destOrd="0" presId="urn:microsoft.com/office/officeart/2005/8/layout/lProcess3"/>
    <dgm:cxn modelId="{2EAAB5D0-86E6-5D4C-8A66-C91C29B94057}" type="presParOf" srcId="{6BB68FB5-CFED-4B32-8C0D-00475F3ED352}" destId="{2E3561EA-EA0E-424A-BFB3-07E8E81A23B0}" srcOrd="2" destOrd="0" presId="urn:microsoft.com/office/officeart/2005/8/layout/lProcess3"/>
    <dgm:cxn modelId="{0D0A8FB8-2AE8-A343-804D-D664C02CABE8}" type="presParOf" srcId="{0AE0D9A0-B966-7D4E-9254-80E3D06DBB87}" destId="{4CD71603-5085-442D-BB7D-58A4F2AD9172}" srcOrd="1" destOrd="0" presId="urn:microsoft.com/office/officeart/2005/8/layout/lProcess3"/>
    <dgm:cxn modelId="{FBE70B96-A851-034B-95C6-A31D05581DE2}" type="presParOf" srcId="{0AE0D9A0-B966-7D4E-9254-80E3D06DBB87}" destId="{578D2A0C-5030-7D40-990E-2017DE5C1F69}" srcOrd="2" destOrd="0" presId="urn:microsoft.com/office/officeart/2005/8/layout/lProcess3"/>
    <dgm:cxn modelId="{6EE7CCE9-9303-474F-8941-F042D69526BB}" type="presParOf" srcId="{578D2A0C-5030-7D40-990E-2017DE5C1F69}" destId="{A0CB5C53-F099-DA42-AFF7-02BD804DBC75}" srcOrd="0" destOrd="0" presId="urn:microsoft.com/office/officeart/2005/8/layout/lProcess3"/>
    <dgm:cxn modelId="{28A3672B-791B-034F-BDE3-803A936ABE0D}" type="presParOf" srcId="{578D2A0C-5030-7D40-990E-2017DE5C1F69}" destId="{2D94D4FC-4342-9743-869E-9D92A619205F}" srcOrd="1" destOrd="0" presId="urn:microsoft.com/office/officeart/2005/8/layout/lProcess3"/>
    <dgm:cxn modelId="{3C1BC35C-8AA9-D246-A912-F68302759340}" type="presParOf" srcId="{578D2A0C-5030-7D40-990E-2017DE5C1F69}" destId="{EA2D37D3-7884-7249-9CA1-1B917F084533}"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E9104C-E367-BE49-B2AC-5F2D69DD0AAE}" type="doc">
      <dgm:prSet loTypeId="urn:microsoft.com/office/officeart/2005/8/layout/lProcess3" loCatId="" qsTypeId="urn:microsoft.com/office/officeart/2005/8/quickstyle/simple2" qsCatId="simple" csTypeId="urn:microsoft.com/office/officeart/2005/8/colors/accent0_1" csCatId="mainScheme" phldr="1"/>
      <dgm:spPr/>
      <dgm:t>
        <a:bodyPr/>
        <a:lstStyle/>
        <a:p>
          <a:endParaRPr lang="de-DE"/>
        </a:p>
      </dgm:t>
    </dgm:pt>
    <dgm:pt modelId="{83C249A6-5001-B043-BB6C-FD4492DDE59F}">
      <dgm:prSet phldrT="[Text]" custT="1"/>
      <dgm:spPr/>
      <dgm:t>
        <a:bodyPr/>
        <a:lstStyle/>
        <a:p>
          <a:r>
            <a:rPr lang="en-US" sz="3200" b="0" noProof="0" dirty="0"/>
            <a:t>Visualization through plots</a:t>
          </a:r>
          <a:endParaRPr lang="en-US" sz="3600" b="0" noProof="0" dirty="0"/>
        </a:p>
      </dgm:t>
    </dgm:pt>
    <dgm:pt modelId="{805C1C6D-73D0-AC49-913B-317C78D25F59}">
      <dgm:prSet phldrT="[Text]"/>
      <dgm:spPr/>
      <dgm:t>
        <a:bodyPr/>
        <a:lstStyle/>
        <a:p>
          <a:pPr>
            <a:buFont typeface="Arial"/>
            <a:buNone/>
          </a:pPr>
          <a:r>
            <a:rPr lang="en-US" noProof="0" dirty="0"/>
            <a:t>Are there differences within or between the groups of samples</a:t>
          </a:r>
        </a:p>
      </dgm:t>
    </dgm:pt>
    <dgm:pt modelId="{7CD40EB6-C3F8-C145-B2C5-A8A993DB30C8}" type="sibTrans" cxnId="{402F405B-1D92-4947-A275-24227144D335}">
      <dgm:prSet/>
      <dgm:spPr/>
      <dgm:t>
        <a:bodyPr/>
        <a:lstStyle/>
        <a:p>
          <a:endParaRPr lang="de-DE"/>
        </a:p>
      </dgm:t>
    </dgm:pt>
    <dgm:pt modelId="{56636F04-0E4D-6846-8CEB-27C7B3BCD144}" type="parTrans" cxnId="{402F405B-1D92-4947-A275-24227144D335}">
      <dgm:prSet/>
      <dgm:spPr/>
      <dgm:t>
        <a:bodyPr/>
        <a:lstStyle/>
        <a:p>
          <a:endParaRPr lang="de-DE"/>
        </a:p>
      </dgm:t>
    </dgm:pt>
    <dgm:pt modelId="{1414DF73-AB5F-8849-841D-CB52F5AA7253}" type="sibTrans" cxnId="{052254E9-46CB-BE48-9C47-642E6FC00950}">
      <dgm:prSet/>
      <dgm:spPr/>
      <dgm:t>
        <a:bodyPr/>
        <a:lstStyle/>
        <a:p>
          <a:endParaRPr lang="de-DE"/>
        </a:p>
      </dgm:t>
    </dgm:pt>
    <dgm:pt modelId="{2A157140-CAB1-9F47-8D9F-B4E16F5303C1}" type="parTrans" cxnId="{052254E9-46CB-BE48-9C47-642E6FC00950}">
      <dgm:prSet/>
      <dgm:spPr/>
      <dgm:t>
        <a:bodyPr/>
        <a:lstStyle/>
        <a:p>
          <a:endParaRPr lang="de-DE"/>
        </a:p>
      </dgm:t>
    </dgm:pt>
    <dgm:pt modelId="{85D5A50E-E900-4EC8-93FC-73A0AB90572B}">
      <dgm:prSet/>
      <dgm:spPr/>
      <dgm:t>
        <a:bodyPr/>
        <a:lstStyle/>
        <a:p>
          <a:r>
            <a:rPr lang="en-US" noProof="0" dirty="0"/>
            <a:t>Identify batch effect magnitude in the dataset</a:t>
          </a:r>
        </a:p>
      </dgm:t>
    </dgm:pt>
    <dgm:pt modelId="{6A02B3A2-05FE-4E4A-AD68-E4315E46761F}" type="parTrans" cxnId="{40B0C930-6EA3-4FEE-87AC-37E2908CE7AA}">
      <dgm:prSet/>
      <dgm:spPr/>
      <dgm:t>
        <a:bodyPr/>
        <a:lstStyle/>
        <a:p>
          <a:endParaRPr lang="en-US"/>
        </a:p>
      </dgm:t>
    </dgm:pt>
    <dgm:pt modelId="{4B09B919-AD67-45DF-A3A8-E812D441BFEC}" type="sibTrans" cxnId="{40B0C930-6EA3-4FEE-87AC-37E2908CE7AA}">
      <dgm:prSet/>
      <dgm:spPr/>
      <dgm:t>
        <a:bodyPr/>
        <a:lstStyle/>
        <a:p>
          <a:endParaRPr lang="en-US"/>
        </a:p>
      </dgm:t>
    </dgm:pt>
    <dgm:pt modelId="{F1CD7FAA-284B-4612-8A9E-E31C5E8C7A7D}">
      <dgm:prSet phldrT="[Text]" custT="1"/>
      <dgm:spPr/>
      <dgm:t>
        <a:bodyPr/>
        <a:lstStyle/>
        <a:p>
          <a:r>
            <a:rPr lang="en-US" sz="2800" noProof="0" dirty="0"/>
            <a:t>Identify unwanted variation </a:t>
          </a:r>
        </a:p>
      </dgm:t>
    </dgm:pt>
    <dgm:pt modelId="{4C0772AA-D5BC-411B-8999-06BA64E3D689}" type="parTrans" cxnId="{91934C8C-E480-4903-8527-16A8D55793E1}">
      <dgm:prSet/>
      <dgm:spPr/>
      <dgm:t>
        <a:bodyPr/>
        <a:lstStyle/>
        <a:p>
          <a:endParaRPr lang="en-US"/>
        </a:p>
      </dgm:t>
    </dgm:pt>
    <dgm:pt modelId="{E383D6B4-5A14-4820-9ECB-313E0E6EE651}" type="sibTrans" cxnId="{91934C8C-E480-4903-8527-16A8D55793E1}">
      <dgm:prSet/>
      <dgm:spPr/>
      <dgm:t>
        <a:bodyPr/>
        <a:lstStyle/>
        <a:p>
          <a:endParaRPr lang="en-US"/>
        </a:p>
      </dgm:t>
    </dgm:pt>
    <dgm:pt modelId="{0AE0D9A0-B966-7D4E-9254-80E3D06DBB87}" type="pres">
      <dgm:prSet presAssocID="{EDE9104C-E367-BE49-B2AC-5F2D69DD0AAE}" presName="Name0" presStyleCnt="0">
        <dgm:presLayoutVars>
          <dgm:chPref val="3"/>
          <dgm:dir/>
          <dgm:animLvl val="lvl"/>
          <dgm:resizeHandles/>
        </dgm:presLayoutVars>
      </dgm:prSet>
      <dgm:spPr/>
    </dgm:pt>
    <dgm:pt modelId="{DCA4F3E6-01B4-6945-8B80-3BB2213B237A}" type="pres">
      <dgm:prSet presAssocID="{805C1C6D-73D0-AC49-913B-317C78D25F59}" presName="horFlow" presStyleCnt="0"/>
      <dgm:spPr/>
    </dgm:pt>
    <dgm:pt modelId="{7537F980-1C49-B34B-8F34-ABE364F767A9}" type="pres">
      <dgm:prSet presAssocID="{805C1C6D-73D0-AC49-913B-317C78D25F59}" presName="bigChev" presStyleLbl="node1" presStyleIdx="0" presStyleCnt="2"/>
      <dgm:spPr/>
    </dgm:pt>
    <dgm:pt modelId="{0DFCD681-A20C-4D4E-B7B3-C03FEAA039F2}" type="pres">
      <dgm:prSet presAssocID="{2A157140-CAB1-9F47-8D9F-B4E16F5303C1}" presName="parTrans" presStyleCnt="0"/>
      <dgm:spPr/>
    </dgm:pt>
    <dgm:pt modelId="{FB52A992-CA7A-F641-B676-CF3D475EA0AE}" type="pres">
      <dgm:prSet presAssocID="{83C249A6-5001-B043-BB6C-FD4492DDE59F}" presName="node" presStyleLbl="alignAccFollowNode1" presStyleIdx="0" presStyleCnt="2" custScaleX="110651" custScaleY="120729">
        <dgm:presLayoutVars>
          <dgm:bulletEnabled val="1"/>
        </dgm:presLayoutVars>
      </dgm:prSet>
      <dgm:spPr/>
    </dgm:pt>
    <dgm:pt modelId="{0B02CE75-A12F-4232-A6A8-A4C002DA984E}" type="pres">
      <dgm:prSet presAssocID="{805C1C6D-73D0-AC49-913B-317C78D25F59}" presName="vSp" presStyleCnt="0"/>
      <dgm:spPr/>
    </dgm:pt>
    <dgm:pt modelId="{9CB12825-1F1B-4183-918A-4E07921F7D57}" type="pres">
      <dgm:prSet presAssocID="{85D5A50E-E900-4EC8-93FC-73A0AB90572B}" presName="horFlow" presStyleCnt="0"/>
      <dgm:spPr/>
    </dgm:pt>
    <dgm:pt modelId="{3DFF6BBF-AF2A-43C6-82CC-BD24FC89BD28}" type="pres">
      <dgm:prSet presAssocID="{85D5A50E-E900-4EC8-93FC-73A0AB90572B}" presName="bigChev" presStyleLbl="node1" presStyleIdx="1" presStyleCnt="2"/>
      <dgm:spPr/>
    </dgm:pt>
    <dgm:pt modelId="{C116765F-77A4-4D5E-B5C5-6DB29BF842A4}" type="pres">
      <dgm:prSet presAssocID="{4C0772AA-D5BC-411B-8999-06BA64E3D689}" presName="parTrans" presStyleCnt="0"/>
      <dgm:spPr/>
    </dgm:pt>
    <dgm:pt modelId="{816F0BF4-EDB9-45C4-9EA4-CC4D906D3AFC}" type="pres">
      <dgm:prSet presAssocID="{F1CD7FAA-284B-4612-8A9E-E31C5E8C7A7D}" presName="node" presStyleLbl="alignAccFollowNode1" presStyleIdx="1" presStyleCnt="2" custScaleX="110651" custScaleY="120729">
        <dgm:presLayoutVars>
          <dgm:bulletEnabled val="1"/>
        </dgm:presLayoutVars>
      </dgm:prSet>
      <dgm:spPr/>
    </dgm:pt>
  </dgm:ptLst>
  <dgm:cxnLst>
    <dgm:cxn modelId="{40B0C930-6EA3-4FEE-87AC-37E2908CE7AA}" srcId="{EDE9104C-E367-BE49-B2AC-5F2D69DD0AAE}" destId="{85D5A50E-E900-4EC8-93FC-73A0AB90572B}" srcOrd="1" destOrd="0" parTransId="{6A02B3A2-05FE-4E4A-AD68-E4315E46761F}" sibTransId="{4B09B919-AD67-45DF-A3A8-E812D441BFEC}"/>
    <dgm:cxn modelId="{F7CD9C59-55C3-D24F-AE57-2EF2B1FF14B0}" type="presOf" srcId="{F1CD7FAA-284B-4612-8A9E-E31C5E8C7A7D}" destId="{816F0BF4-EDB9-45C4-9EA4-CC4D906D3AFC}" srcOrd="0" destOrd="0" presId="urn:microsoft.com/office/officeart/2005/8/layout/lProcess3"/>
    <dgm:cxn modelId="{402F405B-1D92-4947-A275-24227144D335}" srcId="{EDE9104C-E367-BE49-B2AC-5F2D69DD0AAE}" destId="{805C1C6D-73D0-AC49-913B-317C78D25F59}" srcOrd="0" destOrd="0" parTransId="{56636F04-0E4D-6846-8CEB-27C7B3BCD144}" sibTransId="{7CD40EB6-C3F8-C145-B2C5-A8A993DB30C8}"/>
    <dgm:cxn modelId="{D676D265-0B77-A147-B274-F1FE2A8EE732}" type="presOf" srcId="{85D5A50E-E900-4EC8-93FC-73A0AB90572B}" destId="{3DFF6BBF-AF2A-43C6-82CC-BD24FC89BD28}" srcOrd="0" destOrd="0" presId="urn:microsoft.com/office/officeart/2005/8/layout/lProcess3"/>
    <dgm:cxn modelId="{8122EF78-87E3-0749-A7F4-59851AC29722}" type="presOf" srcId="{EDE9104C-E367-BE49-B2AC-5F2D69DD0AAE}" destId="{0AE0D9A0-B966-7D4E-9254-80E3D06DBB87}" srcOrd="0" destOrd="0" presId="urn:microsoft.com/office/officeart/2005/8/layout/lProcess3"/>
    <dgm:cxn modelId="{91934C8C-E480-4903-8527-16A8D55793E1}" srcId="{85D5A50E-E900-4EC8-93FC-73A0AB90572B}" destId="{F1CD7FAA-284B-4612-8A9E-E31C5E8C7A7D}" srcOrd="0" destOrd="0" parTransId="{4C0772AA-D5BC-411B-8999-06BA64E3D689}" sibTransId="{E383D6B4-5A14-4820-9ECB-313E0E6EE651}"/>
    <dgm:cxn modelId="{E2116C9E-4486-B94B-857C-6C58F7C6D4A6}" type="presOf" srcId="{805C1C6D-73D0-AC49-913B-317C78D25F59}" destId="{7537F980-1C49-B34B-8F34-ABE364F767A9}" srcOrd="0" destOrd="0" presId="urn:microsoft.com/office/officeart/2005/8/layout/lProcess3"/>
    <dgm:cxn modelId="{8A7B07AC-1622-8C40-92EA-EAE58E723BC3}" type="presOf" srcId="{83C249A6-5001-B043-BB6C-FD4492DDE59F}" destId="{FB52A992-CA7A-F641-B676-CF3D475EA0AE}" srcOrd="0" destOrd="0" presId="urn:microsoft.com/office/officeart/2005/8/layout/lProcess3"/>
    <dgm:cxn modelId="{052254E9-46CB-BE48-9C47-642E6FC00950}" srcId="{805C1C6D-73D0-AC49-913B-317C78D25F59}" destId="{83C249A6-5001-B043-BB6C-FD4492DDE59F}" srcOrd="0" destOrd="0" parTransId="{2A157140-CAB1-9F47-8D9F-B4E16F5303C1}" sibTransId="{1414DF73-AB5F-8849-841D-CB52F5AA7253}"/>
    <dgm:cxn modelId="{620246AF-E18F-1C4A-9A19-8AFC47BF14F7}" type="presParOf" srcId="{0AE0D9A0-B966-7D4E-9254-80E3D06DBB87}" destId="{DCA4F3E6-01B4-6945-8B80-3BB2213B237A}" srcOrd="0" destOrd="0" presId="urn:microsoft.com/office/officeart/2005/8/layout/lProcess3"/>
    <dgm:cxn modelId="{8BFA4BA4-662E-824A-BA5D-57F62967B5C9}" type="presParOf" srcId="{DCA4F3E6-01B4-6945-8B80-3BB2213B237A}" destId="{7537F980-1C49-B34B-8F34-ABE364F767A9}" srcOrd="0" destOrd="0" presId="urn:microsoft.com/office/officeart/2005/8/layout/lProcess3"/>
    <dgm:cxn modelId="{3961727A-6D1E-904E-9F29-0238F4B8DD36}" type="presParOf" srcId="{DCA4F3E6-01B4-6945-8B80-3BB2213B237A}" destId="{0DFCD681-A20C-4D4E-B7B3-C03FEAA039F2}" srcOrd="1" destOrd="0" presId="urn:microsoft.com/office/officeart/2005/8/layout/lProcess3"/>
    <dgm:cxn modelId="{34BBBF56-0509-9143-9859-33CC575B63FF}" type="presParOf" srcId="{DCA4F3E6-01B4-6945-8B80-3BB2213B237A}" destId="{FB52A992-CA7A-F641-B676-CF3D475EA0AE}" srcOrd="2" destOrd="0" presId="urn:microsoft.com/office/officeart/2005/8/layout/lProcess3"/>
    <dgm:cxn modelId="{7CEFA54C-F9DB-F44B-BA50-BB72A46BD9A5}" type="presParOf" srcId="{0AE0D9A0-B966-7D4E-9254-80E3D06DBB87}" destId="{0B02CE75-A12F-4232-A6A8-A4C002DA984E}" srcOrd="1" destOrd="0" presId="urn:microsoft.com/office/officeart/2005/8/layout/lProcess3"/>
    <dgm:cxn modelId="{83988487-6148-E94C-B282-9E97B9BA647C}" type="presParOf" srcId="{0AE0D9A0-B966-7D4E-9254-80E3D06DBB87}" destId="{9CB12825-1F1B-4183-918A-4E07921F7D57}" srcOrd="2" destOrd="0" presId="urn:microsoft.com/office/officeart/2005/8/layout/lProcess3"/>
    <dgm:cxn modelId="{FFB77E1D-575D-8041-A816-840E90E059A6}" type="presParOf" srcId="{9CB12825-1F1B-4183-918A-4E07921F7D57}" destId="{3DFF6BBF-AF2A-43C6-82CC-BD24FC89BD28}" srcOrd="0" destOrd="0" presId="urn:microsoft.com/office/officeart/2005/8/layout/lProcess3"/>
    <dgm:cxn modelId="{0F666378-A908-394D-B34E-150567491FD8}" type="presParOf" srcId="{9CB12825-1F1B-4183-918A-4E07921F7D57}" destId="{C116765F-77A4-4D5E-B5C5-6DB29BF842A4}" srcOrd="1" destOrd="0" presId="urn:microsoft.com/office/officeart/2005/8/layout/lProcess3"/>
    <dgm:cxn modelId="{86CDA7BC-A92D-D249-B75B-88E527EF86B9}" type="presParOf" srcId="{9CB12825-1F1B-4183-918A-4E07921F7D57}" destId="{816F0BF4-EDB9-45C4-9EA4-CC4D906D3AF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D5CED-CC19-604E-B910-2D6766FD279F}">
      <dsp:nvSpPr>
        <dsp:cNvPr id="0" name=""/>
        <dsp:cNvSpPr/>
      </dsp:nvSpPr>
      <dsp:spPr>
        <a:xfrm>
          <a:off x="2812288" y="1431583"/>
          <a:ext cx="2256985" cy="2273961"/>
        </a:xfrm>
        <a:prstGeom prst="ellipse">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noProof="0" dirty="0"/>
            <a:t>Epigenetic</a:t>
          </a:r>
          <a:r>
            <a:rPr lang="en-US" sz="3000" kern="1200" dirty="0"/>
            <a:t> </a:t>
          </a:r>
          <a:r>
            <a:rPr lang="en-US" sz="3000" kern="1200" noProof="0" dirty="0"/>
            <a:t>mark</a:t>
          </a:r>
        </a:p>
      </dsp:txBody>
      <dsp:txXfrm>
        <a:off x="3142816" y="1764597"/>
        <a:ext cx="1595929" cy="1607933"/>
      </dsp:txXfrm>
    </dsp:sp>
    <dsp:sp modelId="{8BA02BB6-CFC4-0F4D-949C-0854A393EBE1}">
      <dsp:nvSpPr>
        <dsp:cNvPr id="0" name=""/>
        <dsp:cNvSpPr/>
      </dsp:nvSpPr>
      <dsp:spPr>
        <a:xfrm rot="13064268">
          <a:off x="1798472" y="1192873"/>
          <a:ext cx="1324972" cy="460787"/>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F0FF0F-2362-4D4E-93F6-FD89D4388E85}">
      <dsp:nvSpPr>
        <dsp:cNvPr id="0" name=""/>
        <dsp:cNvSpPr/>
      </dsp:nvSpPr>
      <dsp:spPr>
        <a:xfrm>
          <a:off x="1169072" y="403409"/>
          <a:ext cx="1535958" cy="1228766"/>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Age</a:t>
          </a:r>
        </a:p>
      </dsp:txBody>
      <dsp:txXfrm>
        <a:off x="1205061" y="439398"/>
        <a:ext cx="1463980" cy="1156788"/>
      </dsp:txXfrm>
    </dsp:sp>
    <dsp:sp modelId="{72C7A01B-AAF9-B94E-863B-73054FD0F55B}">
      <dsp:nvSpPr>
        <dsp:cNvPr id="0" name=""/>
        <dsp:cNvSpPr/>
      </dsp:nvSpPr>
      <dsp:spPr>
        <a:xfrm rot="16200000">
          <a:off x="3477243" y="683694"/>
          <a:ext cx="927076" cy="460787"/>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E358E3-C630-2D4A-B7A5-07313FBAD481}">
      <dsp:nvSpPr>
        <dsp:cNvPr id="0" name=""/>
        <dsp:cNvSpPr/>
      </dsp:nvSpPr>
      <dsp:spPr>
        <a:xfrm>
          <a:off x="3172802" y="-163833"/>
          <a:ext cx="1535958" cy="1228766"/>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Genotype</a:t>
          </a:r>
        </a:p>
      </dsp:txBody>
      <dsp:txXfrm>
        <a:off x="3208791" y="-127844"/>
        <a:ext cx="1463980" cy="1156788"/>
      </dsp:txXfrm>
    </dsp:sp>
    <dsp:sp modelId="{117D4E34-C38D-7947-A932-7AD3F4E585FF}">
      <dsp:nvSpPr>
        <dsp:cNvPr id="0" name=""/>
        <dsp:cNvSpPr/>
      </dsp:nvSpPr>
      <dsp:spPr>
        <a:xfrm rot="19364640">
          <a:off x="4768483" y="1210503"/>
          <a:ext cx="1309866" cy="460787"/>
        </a:xfrm>
        <a:prstGeom prst="lef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1D2193-A1B4-BD45-A6C1-FF1C233095BC}">
      <dsp:nvSpPr>
        <dsp:cNvPr id="0" name=""/>
        <dsp:cNvSpPr/>
      </dsp:nvSpPr>
      <dsp:spPr>
        <a:xfrm>
          <a:off x="5176723" y="430032"/>
          <a:ext cx="1535958" cy="1228766"/>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Exposure to certain factors</a:t>
          </a:r>
        </a:p>
      </dsp:txBody>
      <dsp:txXfrm>
        <a:off x="5212712" y="466021"/>
        <a:ext cx="1463980" cy="1156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37BF-BEB7-1943-8F24-7B05708E0EC6}">
      <dsp:nvSpPr>
        <dsp:cNvPr id="0" name=""/>
        <dsp:cNvSpPr/>
      </dsp:nvSpPr>
      <dsp:spPr>
        <a:xfrm>
          <a:off x="3649" y="56645"/>
          <a:ext cx="4040259" cy="1616103"/>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kern="1200" dirty="0"/>
            <a:t>High dimensional data</a:t>
          </a:r>
          <a:endParaRPr lang="de-DE" sz="3100" kern="1200" dirty="0"/>
        </a:p>
      </dsp:txBody>
      <dsp:txXfrm>
        <a:off x="811701" y="56645"/>
        <a:ext cx="2424156" cy="1616103"/>
      </dsp:txXfrm>
    </dsp:sp>
    <dsp:sp modelId="{2C47D8EB-58AC-CB4C-B192-4351F4BC21BD}">
      <dsp:nvSpPr>
        <dsp:cNvPr id="0" name=""/>
        <dsp:cNvSpPr/>
      </dsp:nvSpPr>
      <dsp:spPr>
        <a:xfrm>
          <a:off x="3518675" y="54988"/>
          <a:ext cx="3710587" cy="1619417"/>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Dimensionality reduction, </a:t>
          </a:r>
          <a:r>
            <a:rPr lang="en-US" sz="2400" kern="1200" dirty="0" err="1"/>
            <a:t>e.g</a:t>
          </a:r>
          <a:r>
            <a:rPr lang="en-US" sz="2400" kern="1200" dirty="0"/>
            <a:t> PCA</a:t>
          </a:r>
          <a:endParaRPr lang="de-DE" sz="2400" kern="1200" dirty="0"/>
        </a:p>
      </dsp:txBody>
      <dsp:txXfrm>
        <a:off x="4328384" y="54988"/>
        <a:ext cx="2091170" cy="1619417"/>
      </dsp:txXfrm>
    </dsp:sp>
    <dsp:sp modelId="{A0CB5C53-F099-DA42-AFF7-02BD804DBC75}">
      <dsp:nvSpPr>
        <dsp:cNvPr id="0" name=""/>
        <dsp:cNvSpPr/>
      </dsp:nvSpPr>
      <dsp:spPr>
        <a:xfrm>
          <a:off x="3649" y="1902317"/>
          <a:ext cx="4040259" cy="1616103"/>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kern="1200" dirty="0"/>
            <a:t>Does our PCA data coincide with the sample labels?</a:t>
          </a:r>
          <a:endParaRPr lang="de-DE" sz="3100" kern="1200" dirty="0"/>
        </a:p>
      </dsp:txBody>
      <dsp:txXfrm>
        <a:off x="811701" y="1902317"/>
        <a:ext cx="2424156" cy="1616103"/>
      </dsp:txXfrm>
    </dsp:sp>
    <dsp:sp modelId="{EA2D37D3-7884-7249-9CA1-1B917F084533}">
      <dsp:nvSpPr>
        <dsp:cNvPr id="0" name=""/>
        <dsp:cNvSpPr/>
      </dsp:nvSpPr>
      <dsp:spPr>
        <a:xfrm>
          <a:off x="3518675" y="1900660"/>
          <a:ext cx="3710587" cy="1619417"/>
        </a:xfrm>
        <a:prstGeom prst="chevron">
          <a:avLst/>
        </a:prstGeom>
        <a:solidFill>
          <a:schemeClr val="lt1">
            <a:tint val="40000"/>
            <a:hueOff val="0"/>
            <a:satOff val="0"/>
            <a:lumOff val="0"/>
            <a:alpha val="9000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Apply clustering method and visualize, </a:t>
          </a:r>
          <a:r>
            <a:rPr lang="en-US" sz="2400" kern="1200" dirty="0" err="1"/>
            <a:t>e.g</a:t>
          </a:r>
          <a:r>
            <a:rPr lang="en-US" sz="2400" kern="1200" dirty="0"/>
            <a:t> k-means </a:t>
          </a:r>
          <a:endParaRPr lang="de-DE" sz="2400" kern="1200" dirty="0"/>
        </a:p>
      </dsp:txBody>
      <dsp:txXfrm>
        <a:off x="4328384" y="1900660"/>
        <a:ext cx="2091170" cy="16194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37BF-BEB7-1943-8F24-7B05708E0EC6}">
      <dsp:nvSpPr>
        <dsp:cNvPr id="0" name=""/>
        <dsp:cNvSpPr/>
      </dsp:nvSpPr>
      <dsp:spPr>
        <a:xfrm>
          <a:off x="680853" y="2141"/>
          <a:ext cx="3217190" cy="1286876"/>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Find regions which are differentially methylated</a:t>
          </a:r>
          <a:endParaRPr lang="de-DE" sz="2100" kern="1200" dirty="0"/>
        </a:p>
      </dsp:txBody>
      <dsp:txXfrm>
        <a:off x="1324291" y="2141"/>
        <a:ext cx="1930314" cy="1286876"/>
      </dsp:txXfrm>
    </dsp:sp>
    <dsp:sp modelId="{2C47D8EB-58AC-CB4C-B192-4351F4BC21BD}">
      <dsp:nvSpPr>
        <dsp:cNvPr id="0" name=""/>
        <dsp:cNvSpPr/>
      </dsp:nvSpPr>
      <dsp:spPr>
        <a:xfrm>
          <a:off x="3479809" y="822"/>
          <a:ext cx="2954678" cy="1289515"/>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Apply t-test</a:t>
          </a:r>
          <a:endParaRPr lang="de-DE" sz="2200" kern="1200" dirty="0"/>
        </a:p>
      </dsp:txBody>
      <dsp:txXfrm>
        <a:off x="4124567" y="822"/>
        <a:ext cx="1665163" cy="1289515"/>
      </dsp:txXfrm>
    </dsp:sp>
    <dsp:sp modelId="{A0CB5C53-F099-DA42-AFF7-02BD804DBC75}">
      <dsp:nvSpPr>
        <dsp:cNvPr id="0" name=""/>
        <dsp:cNvSpPr/>
      </dsp:nvSpPr>
      <dsp:spPr>
        <a:xfrm>
          <a:off x="680853" y="1471819"/>
          <a:ext cx="3217190" cy="1286876"/>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Find features that predict healthy/diseased patient</a:t>
          </a:r>
          <a:endParaRPr lang="de-DE" sz="2100" kern="1200"/>
        </a:p>
      </dsp:txBody>
      <dsp:txXfrm>
        <a:off x="1324291" y="1471819"/>
        <a:ext cx="1930314" cy="1286876"/>
      </dsp:txXfrm>
    </dsp:sp>
    <dsp:sp modelId="{EA2D37D3-7884-7249-9CA1-1B917F084533}">
      <dsp:nvSpPr>
        <dsp:cNvPr id="0" name=""/>
        <dsp:cNvSpPr/>
      </dsp:nvSpPr>
      <dsp:spPr>
        <a:xfrm>
          <a:off x="3479809" y="1470500"/>
          <a:ext cx="2954678" cy="1289515"/>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Apply logistic regression</a:t>
          </a:r>
          <a:endParaRPr lang="de-DE" sz="2200" kern="1200" dirty="0"/>
        </a:p>
      </dsp:txBody>
      <dsp:txXfrm>
        <a:off x="4124567" y="1470500"/>
        <a:ext cx="1665163" cy="1289515"/>
      </dsp:txXfrm>
    </dsp:sp>
    <dsp:sp modelId="{749399E7-9FED-144C-B4C0-3A3AF4D68DEE}">
      <dsp:nvSpPr>
        <dsp:cNvPr id="0" name=""/>
        <dsp:cNvSpPr/>
      </dsp:nvSpPr>
      <dsp:spPr>
        <a:xfrm>
          <a:off x="680853" y="2941000"/>
          <a:ext cx="5625386" cy="1286876"/>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a:t>Annotate and interprete results</a:t>
          </a:r>
        </a:p>
      </dsp:txBody>
      <dsp:txXfrm>
        <a:off x="1324291" y="2941000"/>
        <a:ext cx="4338510" cy="12868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EB40C-9D52-F542-90C5-0EA5E3BFD128}">
      <dsp:nvSpPr>
        <dsp:cNvPr id="0" name=""/>
        <dsp:cNvSpPr/>
      </dsp:nvSpPr>
      <dsp:spPr>
        <a:xfrm>
          <a:off x="2841" y="1254935"/>
          <a:ext cx="3462489" cy="1384995"/>
        </a:xfrm>
        <a:prstGeom prst="chevron">
          <a:avLst/>
        </a:prstGeom>
        <a:solidFill>
          <a:srgbClr val="EBEBEB"/>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Font typeface="Arial"/>
            <a:buNone/>
          </a:pPr>
          <a:r>
            <a:rPr lang="en-US" sz="2300" kern="1200" dirty="0"/>
            <a:t>Compare our results with the results from similar studies</a:t>
          </a:r>
          <a:endParaRPr lang="de-DE" sz="2300" kern="1200" dirty="0"/>
        </a:p>
      </dsp:txBody>
      <dsp:txXfrm>
        <a:off x="695339" y="1254935"/>
        <a:ext cx="2077494" cy="1384995"/>
      </dsp:txXfrm>
    </dsp:sp>
    <dsp:sp modelId="{6050BF17-BD4E-454A-822C-6751A8DDA3C1}">
      <dsp:nvSpPr>
        <dsp:cNvPr id="0" name=""/>
        <dsp:cNvSpPr/>
      </dsp:nvSpPr>
      <dsp:spPr>
        <a:xfrm>
          <a:off x="3119082" y="1254935"/>
          <a:ext cx="3462489" cy="1384995"/>
        </a:xfrm>
        <a:prstGeom prst="chevron">
          <a:avLst/>
        </a:prstGeom>
        <a:solidFill>
          <a:srgbClr val="EBEBEB"/>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Font typeface="Arial"/>
            <a:buNone/>
          </a:pPr>
          <a:r>
            <a:rPr lang="en-US" sz="2300" kern="1200" dirty="0"/>
            <a:t>Document results and finalize the protocol in R Markdown</a:t>
          </a:r>
          <a:endParaRPr lang="de-DE" sz="2300" kern="1200" dirty="0"/>
        </a:p>
      </dsp:txBody>
      <dsp:txXfrm>
        <a:off x="3811580" y="1254935"/>
        <a:ext cx="2077494" cy="1384995"/>
      </dsp:txXfrm>
    </dsp:sp>
    <dsp:sp modelId="{15C00BAC-663A-1540-B2D0-0D7B1E56CA34}">
      <dsp:nvSpPr>
        <dsp:cNvPr id="0" name=""/>
        <dsp:cNvSpPr/>
      </dsp:nvSpPr>
      <dsp:spPr>
        <a:xfrm>
          <a:off x="6235322" y="1254935"/>
          <a:ext cx="3462489" cy="1384995"/>
        </a:xfrm>
        <a:prstGeom prst="chevron">
          <a:avLst/>
        </a:prstGeom>
        <a:solidFill>
          <a:srgbClr val="EBEBEB"/>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Font typeface="Arial"/>
            <a:buNone/>
          </a:pPr>
          <a:r>
            <a:rPr lang="en-US" sz="2300" kern="1200" dirty="0"/>
            <a:t>Prepare final Presentation</a:t>
          </a:r>
          <a:endParaRPr lang="de-DE" sz="2300" kern="1200" dirty="0"/>
        </a:p>
      </dsp:txBody>
      <dsp:txXfrm>
        <a:off x="6927820" y="1254935"/>
        <a:ext cx="2077494" cy="13849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F980-1C49-B34B-8F34-ABE364F767A9}">
      <dsp:nvSpPr>
        <dsp:cNvPr id="0" name=""/>
        <dsp:cNvSpPr/>
      </dsp:nvSpPr>
      <dsp:spPr>
        <a:xfrm>
          <a:off x="343783" y="3568"/>
          <a:ext cx="4048961" cy="1619584"/>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Are the data reduction methods meaningful</a:t>
          </a:r>
          <a:endParaRPr lang="de-DE" sz="2800" kern="1200" dirty="0"/>
        </a:p>
      </dsp:txBody>
      <dsp:txXfrm>
        <a:off x="1153575" y="3568"/>
        <a:ext cx="2429377" cy="1619584"/>
      </dsp:txXfrm>
    </dsp:sp>
    <dsp:sp modelId="{FB52A992-CA7A-F641-B676-CF3D475EA0AE}">
      <dsp:nvSpPr>
        <dsp:cNvPr id="0" name=""/>
        <dsp:cNvSpPr/>
      </dsp:nvSpPr>
      <dsp:spPr>
        <a:xfrm>
          <a:off x="3866380" y="1908"/>
          <a:ext cx="3718579" cy="1622905"/>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Apply tests, </a:t>
          </a:r>
          <a:r>
            <a:rPr lang="en-US" sz="2700" kern="1200" dirty="0" err="1"/>
            <a:t>e.g</a:t>
          </a:r>
          <a:r>
            <a:rPr lang="en-US" sz="2700" kern="1200" dirty="0"/>
            <a:t> t-test</a:t>
          </a:r>
          <a:endParaRPr lang="de-DE" sz="2700" kern="1200" dirty="0"/>
        </a:p>
      </dsp:txBody>
      <dsp:txXfrm>
        <a:off x="4677833" y="1908"/>
        <a:ext cx="2095674" cy="1622905"/>
      </dsp:txXfrm>
    </dsp:sp>
    <dsp:sp modelId="{50D5A992-9EB8-7C43-9F41-A99904423214}">
      <dsp:nvSpPr>
        <dsp:cNvPr id="0" name=""/>
        <dsp:cNvSpPr/>
      </dsp:nvSpPr>
      <dsp:spPr>
        <a:xfrm>
          <a:off x="343783" y="1851556"/>
          <a:ext cx="4048961" cy="1619584"/>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How is the reduced data spread</a:t>
          </a:r>
        </a:p>
      </dsp:txBody>
      <dsp:txXfrm>
        <a:off x="1153575" y="1851556"/>
        <a:ext cx="2429377" cy="1619584"/>
      </dsp:txXfrm>
    </dsp:sp>
    <dsp:sp modelId="{436EE434-7912-224B-BD1B-14649D21B006}">
      <dsp:nvSpPr>
        <dsp:cNvPr id="0" name=""/>
        <dsp:cNvSpPr/>
      </dsp:nvSpPr>
      <dsp:spPr>
        <a:xfrm>
          <a:off x="3866380" y="1852536"/>
          <a:ext cx="3763175" cy="1617623"/>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Check for normal distribution for further analysis</a:t>
          </a:r>
          <a:endParaRPr lang="de-DE" sz="2700" kern="1200" dirty="0"/>
        </a:p>
      </dsp:txBody>
      <dsp:txXfrm>
        <a:off x="4675192" y="1852536"/>
        <a:ext cx="2145552" cy="16176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0A743-C877-234E-AC47-6024685404E1}">
      <dsp:nvSpPr>
        <dsp:cNvPr id="0" name=""/>
        <dsp:cNvSpPr/>
      </dsp:nvSpPr>
      <dsp:spPr>
        <a:xfrm rot="4396374">
          <a:off x="2609446" y="942875"/>
          <a:ext cx="4090342" cy="2852503"/>
        </a:xfrm>
        <a:prstGeom prst="swooshArrow">
          <a:avLst>
            <a:gd name="adj1" fmla="val 16310"/>
            <a:gd name="adj2" fmla="val 31370"/>
          </a:avLst>
        </a:prstGeom>
        <a:gradFill flip="none" rotWithShape="1">
          <a:gsLst>
            <a:gs pos="5000">
              <a:schemeClr val="accent2">
                <a:lumMod val="5000"/>
                <a:lumOff val="95000"/>
              </a:schemeClr>
            </a:gs>
            <a:gs pos="24000">
              <a:schemeClr val="accent2">
                <a:lumMod val="45000"/>
                <a:lumOff val="55000"/>
              </a:schemeClr>
            </a:gs>
            <a:gs pos="64000">
              <a:schemeClr val="accent2">
                <a:lumMod val="45000"/>
                <a:lumOff val="55000"/>
              </a:schemeClr>
            </a:gs>
            <a:gs pos="79000">
              <a:schemeClr val="accent2">
                <a:lumMod val="30000"/>
                <a:lumOff val="70000"/>
              </a:schemeClr>
            </a:gs>
          </a:gsLst>
          <a:lin ang="5400000" scaled="1"/>
          <a:tileRect/>
        </a:gradFill>
        <a:ln w="15875"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51A6C67F-088B-E346-B5C1-2C2DBC7D6608}">
      <dsp:nvSpPr>
        <dsp:cNvPr id="0" name=""/>
        <dsp:cNvSpPr/>
      </dsp:nvSpPr>
      <dsp:spPr>
        <a:xfrm>
          <a:off x="4003581" y="1224365"/>
          <a:ext cx="103293" cy="103293"/>
        </a:xfrm>
        <a:prstGeom prst="ellipse">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71DEB-F8D0-EF41-9A87-0291C59F8278}">
      <dsp:nvSpPr>
        <dsp:cNvPr id="0" name=""/>
        <dsp:cNvSpPr/>
      </dsp:nvSpPr>
      <dsp:spPr>
        <a:xfrm>
          <a:off x="4586813" y="1672130"/>
          <a:ext cx="103293" cy="103293"/>
        </a:xfrm>
        <a:prstGeom prst="ellipse">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C7339B-6C3B-104F-B72B-C75BAA8CB6A2}">
      <dsp:nvSpPr>
        <dsp:cNvPr id="0" name=""/>
        <dsp:cNvSpPr/>
      </dsp:nvSpPr>
      <dsp:spPr>
        <a:xfrm>
          <a:off x="5111148" y="2196181"/>
          <a:ext cx="103293" cy="103293"/>
        </a:xfrm>
        <a:prstGeom prst="ellipse">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CED04-35DF-B147-8FA6-F3F319EAA4D3}">
      <dsp:nvSpPr>
        <dsp:cNvPr id="0" name=""/>
        <dsp:cNvSpPr/>
      </dsp:nvSpPr>
      <dsp:spPr>
        <a:xfrm>
          <a:off x="2335241" y="0"/>
          <a:ext cx="1928469" cy="75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de-DE" sz="2000" kern="1200" dirty="0"/>
            <a:t>Cancer </a:t>
          </a:r>
          <a:r>
            <a:rPr lang="de-DE" sz="2000" kern="1200" dirty="0" err="1"/>
            <a:t>patients</a:t>
          </a:r>
          <a:endParaRPr lang="de-DE" sz="2000" kern="1200" dirty="0"/>
        </a:p>
      </dsp:txBody>
      <dsp:txXfrm>
        <a:off x="2335241" y="0"/>
        <a:ext cx="1928469" cy="758120"/>
      </dsp:txXfrm>
    </dsp:sp>
    <dsp:sp modelId="{3A177B5F-2ED2-1649-B1F6-831535C3BFC5}">
      <dsp:nvSpPr>
        <dsp:cNvPr id="0" name=""/>
        <dsp:cNvSpPr/>
      </dsp:nvSpPr>
      <dsp:spPr>
        <a:xfrm>
          <a:off x="4224251" y="666801"/>
          <a:ext cx="4672171" cy="75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de-DE" sz="1900" kern="1200" dirty="0" err="1"/>
            <a:t>Whole</a:t>
          </a:r>
          <a:r>
            <a:rPr lang="de-DE" sz="1900" kern="1200" dirty="0"/>
            <a:t> </a:t>
          </a:r>
          <a:r>
            <a:rPr lang="de-DE" sz="1900" kern="1200" dirty="0" err="1"/>
            <a:t>genome</a:t>
          </a:r>
          <a:r>
            <a:rPr lang="de-DE" sz="1900" kern="1200" dirty="0"/>
            <a:t> </a:t>
          </a:r>
          <a:r>
            <a:rPr lang="de-DE" sz="1900" kern="1200" dirty="0" err="1"/>
            <a:t>bisulfite</a:t>
          </a:r>
          <a:r>
            <a:rPr lang="de-DE" sz="1900" kern="1200" dirty="0"/>
            <a:t> </a:t>
          </a:r>
          <a:r>
            <a:rPr lang="de-DE" sz="1900" kern="1200" dirty="0" err="1"/>
            <a:t>sequencing</a:t>
          </a:r>
          <a:r>
            <a:rPr lang="de-DE" sz="1900" kern="1200" dirty="0"/>
            <a:t> </a:t>
          </a:r>
        </a:p>
        <a:p>
          <a:pPr marL="0" lvl="0" indent="0" algn="l" defTabSz="844550">
            <a:lnSpc>
              <a:spcPct val="90000"/>
            </a:lnSpc>
            <a:spcBef>
              <a:spcPct val="0"/>
            </a:spcBef>
            <a:spcAft>
              <a:spcPct val="35000"/>
            </a:spcAft>
            <a:buNone/>
          </a:pPr>
          <a:r>
            <a:rPr lang="de-DE" sz="1900" kern="1200" dirty="0"/>
            <a:t>(WGBS)</a:t>
          </a:r>
        </a:p>
      </dsp:txBody>
      <dsp:txXfrm>
        <a:off x="4224251" y="666801"/>
        <a:ext cx="4672171" cy="758120"/>
      </dsp:txXfrm>
    </dsp:sp>
    <dsp:sp modelId="{581DE0A8-E8C8-D440-A236-93E03CB8A55C}">
      <dsp:nvSpPr>
        <dsp:cNvPr id="0" name=""/>
        <dsp:cNvSpPr/>
      </dsp:nvSpPr>
      <dsp:spPr>
        <a:xfrm>
          <a:off x="2363918" y="1536513"/>
          <a:ext cx="1928469" cy="75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r" defTabSz="844550">
            <a:lnSpc>
              <a:spcPct val="90000"/>
            </a:lnSpc>
            <a:spcBef>
              <a:spcPct val="0"/>
            </a:spcBef>
            <a:spcAft>
              <a:spcPct val="35000"/>
            </a:spcAft>
            <a:buNone/>
          </a:pPr>
          <a:r>
            <a:rPr lang="de-DE" sz="1900" kern="1200" dirty="0"/>
            <a:t>PCR</a:t>
          </a:r>
        </a:p>
      </dsp:txBody>
      <dsp:txXfrm>
        <a:off x="2363918" y="1536513"/>
        <a:ext cx="1928469" cy="758120"/>
      </dsp:txXfrm>
    </dsp:sp>
    <dsp:sp modelId="{316DE6F5-4A76-E04E-A388-3EAB07AE4F73}">
      <dsp:nvSpPr>
        <dsp:cNvPr id="0" name=""/>
        <dsp:cNvSpPr/>
      </dsp:nvSpPr>
      <dsp:spPr>
        <a:xfrm>
          <a:off x="5490588" y="2772826"/>
          <a:ext cx="103293" cy="103293"/>
        </a:xfrm>
        <a:prstGeom prst="ellipse">
          <a:avLst/>
        </a:prstGeom>
        <a:solidFill>
          <a:schemeClr val="bg1">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E1B9AC6B-AFBE-0440-BAF0-2689AA0FFF64}">
      <dsp:nvSpPr>
        <dsp:cNvPr id="0" name=""/>
        <dsp:cNvSpPr/>
      </dsp:nvSpPr>
      <dsp:spPr>
        <a:xfrm>
          <a:off x="5381891" y="1740903"/>
          <a:ext cx="4401867" cy="75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l" defTabSz="844550">
            <a:lnSpc>
              <a:spcPct val="90000"/>
            </a:lnSpc>
            <a:spcBef>
              <a:spcPct val="0"/>
            </a:spcBef>
            <a:spcAft>
              <a:spcPct val="35000"/>
            </a:spcAft>
            <a:buNone/>
          </a:pPr>
          <a:r>
            <a:rPr lang="de-DE" sz="1900" kern="1200" dirty="0" err="1"/>
            <a:t>Illumina</a:t>
          </a:r>
          <a:r>
            <a:rPr lang="de-DE" sz="1900" kern="1200" dirty="0"/>
            <a:t> </a:t>
          </a:r>
          <a:r>
            <a:rPr lang="de-DE" sz="1900" kern="1200" dirty="0" err="1"/>
            <a:t>microarray</a:t>
          </a:r>
          <a:r>
            <a:rPr lang="de-DE" sz="1900" kern="1200" dirty="0"/>
            <a:t> </a:t>
          </a:r>
          <a:r>
            <a:rPr lang="de-DE" sz="1900" kern="1200" dirty="0" err="1"/>
            <a:t>technology</a:t>
          </a:r>
          <a:endParaRPr lang="de-DE" sz="1900" kern="1200" dirty="0"/>
        </a:p>
      </dsp:txBody>
      <dsp:txXfrm>
        <a:off x="5381891" y="1740903"/>
        <a:ext cx="4401867" cy="758120"/>
      </dsp:txXfrm>
    </dsp:sp>
    <dsp:sp modelId="{789F1955-B012-1548-A4D8-F92F89555931}">
      <dsp:nvSpPr>
        <dsp:cNvPr id="0" name=""/>
        <dsp:cNvSpPr/>
      </dsp:nvSpPr>
      <dsp:spPr>
        <a:xfrm>
          <a:off x="2335241" y="2445413"/>
          <a:ext cx="2866644" cy="75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r" defTabSz="844550">
            <a:lnSpc>
              <a:spcPct val="90000"/>
            </a:lnSpc>
            <a:spcBef>
              <a:spcPct val="0"/>
            </a:spcBef>
            <a:spcAft>
              <a:spcPct val="35000"/>
            </a:spcAft>
            <a:buNone/>
          </a:pPr>
          <a:r>
            <a:rPr lang="en-US" sz="1900" kern="1200" dirty="0"/>
            <a:t>Raw data processing</a:t>
          </a:r>
          <a:endParaRPr lang="de-DE" sz="1900" kern="1200" dirty="0"/>
        </a:p>
      </dsp:txBody>
      <dsp:txXfrm>
        <a:off x="2335241" y="2445413"/>
        <a:ext cx="2866644" cy="758120"/>
      </dsp:txXfrm>
    </dsp:sp>
    <dsp:sp modelId="{554B57B7-B888-5749-B016-39E3C6E24FC5}">
      <dsp:nvSpPr>
        <dsp:cNvPr id="0" name=""/>
        <dsp:cNvSpPr/>
      </dsp:nvSpPr>
      <dsp:spPr>
        <a:xfrm>
          <a:off x="4965023" y="4193886"/>
          <a:ext cx="2606040" cy="544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t" anchorCtr="0">
          <a:noAutofit/>
        </a:bodyPr>
        <a:lstStyle/>
        <a:p>
          <a:pPr marL="0" lvl="0" indent="0" algn="ctr" defTabSz="844550">
            <a:lnSpc>
              <a:spcPct val="90000"/>
            </a:lnSpc>
            <a:spcBef>
              <a:spcPct val="0"/>
            </a:spcBef>
            <a:spcAft>
              <a:spcPct val="35000"/>
            </a:spcAft>
            <a:buNone/>
          </a:pPr>
          <a:r>
            <a:rPr lang="de-DE" sz="1900" kern="1200" dirty="0"/>
            <a:t>IHEC (BLUEPRINT)</a:t>
          </a:r>
        </a:p>
      </dsp:txBody>
      <dsp:txXfrm>
        <a:off x="4965023" y="4193886"/>
        <a:ext cx="2606040" cy="544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4A6A8-344E-4CFD-9ECC-8D4A915F9351}">
      <dsp:nvSpPr>
        <dsp:cNvPr id="0" name=""/>
        <dsp:cNvSpPr/>
      </dsp:nvSpPr>
      <dsp:spPr>
        <a:xfrm>
          <a:off x="2827" y="408480"/>
          <a:ext cx="3444837" cy="1377935"/>
        </a:xfrm>
        <a:prstGeom prst="chevron">
          <a:avLst/>
        </a:prstGeom>
        <a:solidFill>
          <a:srgbClr val="EAEAEA"/>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Chromosomal translocation t(11;14)(q13;q32)                                 </a:t>
          </a:r>
        </a:p>
      </dsp:txBody>
      <dsp:txXfrm>
        <a:off x="691795" y="408480"/>
        <a:ext cx="2066902" cy="1377935"/>
      </dsp:txXfrm>
    </dsp:sp>
    <dsp:sp modelId="{E015221E-CFDA-4875-B240-3FCFC6C62E8C}">
      <dsp:nvSpPr>
        <dsp:cNvPr id="0" name=""/>
        <dsp:cNvSpPr/>
      </dsp:nvSpPr>
      <dsp:spPr>
        <a:xfrm>
          <a:off x="2903676" y="425112"/>
          <a:ext cx="3444837" cy="1377935"/>
        </a:xfrm>
        <a:prstGeom prst="chevron">
          <a:avLst/>
        </a:prstGeom>
        <a:solidFill>
          <a:srgbClr val="EAEAEA"/>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overexpression of cyclin D1        </a:t>
          </a:r>
          <a:endParaRPr lang="en-GB" sz="2000" kern="1200" dirty="0">
            <a:solidFill>
              <a:schemeClr val="tx1"/>
            </a:solidFill>
          </a:endParaRPr>
        </a:p>
      </dsp:txBody>
      <dsp:txXfrm>
        <a:off x="3592644" y="425112"/>
        <a:ext cx="2066902" cy="1377935"/>
      </dsp:txXfrm>
    </dsp:sp>
    <dsp:sp modelId="{88761F3D-EF3B-449E-A061-980CC341999C}">
      <dsp:nvSpPr>
        <dsp:cNvPr id="0" name=""/>
        <dsp:cNvSpPr/>
      </dsp:nvSpPr>
      <dsp:spPr>
        <a:xfrm>
          <a:off x="5821158" y="425112"/>
          <a:ext cx="3444837" cy="1377935"/>
        </a:xfrm>
        <a:prstGeom prst="chevron">
          <a:avLst/>
        </a:prstGeom>
        <a:solidFill>
          <a:srgbClr val="EAEAEA"/>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cell cycle </a:t>
          </a:r>
          <a:r>
            <a:rPr lang="en-US" sz="2000" kern="1200" dirty="0" err="1">
              <a:solidFill>
                <a:schemeClr val="tx1"/>
              </a:solidFill>
            </a:rPr>
            <a:t>disregulation</a:t>
          </a:r>
          <a:endParaRPr lang="en-US" sz="2000" kern="1200" dirty="0">
            <a:solidFill>
              <a:schemeClr val="tx1"/>
            </a:solidFill>
          </a:endParaRPr>
        </a:p>
      </dsp:txBody>
      <dsp:txXfrm>
        <a:off x="6510126" y="425112"/>
        <a:ext cx="2066902" cy="1377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8D66-A44F-7A49-BC61-54B740718903}">
      <dsp:nvSpPr>
        <dsp:cNvPr id="0" name=""/>
        <dsp:cNvSpPr/>
      </dsp:nvSpPr>
      <dsp:spPr>
        <a:xfrm>
          <a:off x="1312721" y="1585142"/>
          <a:ext cx="2663533" cy="1089453"/>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de-DE" sz="3200" kern="1200" dirty="0"/>
            <a:t>Data </a:t>
          </a:r>
          <a:r>
            <a:rPr lang="en-US" sz="3200" kern="1200" noProof="0" dirty="0"/>
            <a:t>set</a:t>
          </a:r>
        </a:p>
        <a:p>
          <a:pPr marL="0" lvl="0" indent="0" algn="ctr" defTabSz="1422400">
            <a:lnSpc>
              <a:spcPct val="90000"/>
            </a:lnSpc>
            <a:spcBef>
              <a:spcPct val="0"/>
            </a:spcBef>
            <a:spcAft>
              <a:spcPct val="35000"/>
            </a:spcAft>
            <a:buNone/>
          </a:pPr>
          <a:r>
            <a:rPr lang="de-DE" sz="3200" kern="1200" dirty="0"/>
            <a:t>Genome</a:t>
          </a:r>
          <a:endParaRPr lang="en-US" sz="3200" kern="1200" noProof="0" dirty="0"/>
        </a:p>
      </dsp:txBody>
      <dsp:txXfrm>
        <a:off x="1344630" y="1617051"/>
        <a:ext cx="2599715" cy="1025635"/>
      </dsp:txXfrm>
    </dsp:sp>
    <dsp:sp modelId="{A3E08B8C-1077-7C4F-B665-B793D9D3903A}">
      <dsp:nvSpPr>
        <dsp:cNvPr id="0" name=""/>
        <dsp:cNvSpPr/>
      </dsp:nvSpPr>
      <dsp:spPr>
        <a:xfrm rot="17692822">
          <a:off x="3449319" y="1284433"/>
          <a:ext cx="1819292" cy="40429"/>
        </a:xfrm>
        <a:custGeom>
          <a:avLst/>
          <a:gdLst/>
          <a:ahLst/>
          <a:cxnLst/>
          <a:rect l="0" t="0" r="0" b="0"/>
          <a:pathLst>
            <a:path>
              <a:moveTo>
                <a:pt x="0" y="20214"/>
              </a:moveTo>
              <a:lnTo>
                <a:pt x="1819292" y="20214"/>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4313483" y="1259166"/>
        <a:ext cx="90964" cy="90964"/>
      </dsp:txXfrm>
    </dsp:sp>
    <dsp:sp modelId="{16096E36-021E-A34A-86AE-995012E63DED}">
      <dsp:nvSpPr>
        <dsp:cNvPr id="0" name=""/>
        <dsp:cNvSpPr/>
      </dsp:nvSpPr>
      <dsp:spPr>
        <a:xfrm>
          <a:off x="4741676" y="1039"/>
          <a:ext cx="1913554" cy="9567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noProof="0" dirty="0"/>
            <a:t>Tiling</a:t>
          </a:r>
        </a:p>
      </dsp:txBody>
      <dsp:txXfrm>
        <a:off x="4769699" y="29062"/>
        <a:ext cx="1857508" cy="900731"/>
      </dsp:txXfrm>
    </dsp:sp>
    <dsp:sp modelId="{2A2CE6C6-1EBF-4449-92AC-CA2650E60E15}">
      <dsp:nvSpPr>
        <dsp:cNvPr id="0" name=""/>
        <dsp:cNvSpPr/>
      </dsp:nvSpPr>
      <dsp:spPr>
        <a:xfrm rot="19457599">
          <a:off x="3887655" y="1834580"/>
          <a:ext cx="942619" cy="40429"/>
        </a:xfrm>
        <a:custGeom>
          <a:avLst/>
          <a:gdLst/>
          <a:ahLst/>
          <a:cxnLst/>
          <a:rect l="0" t="0" r="0" b="0"/>
          <a:pathLst>
            <a:path>
              <a:moveTo>
                <a:pt x="0" y="20214"/>
              </a:moveTo>
              <a:lnTo>
                <a:pt x="942619" y="20214"/>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335400" y="1831230"/>
        <a:ext cx="47130" cy="47130"/>
      </dsp:txXfrm>
    </dsp:sp>
    <dsp:sp modelId="{A99974E9-E627-444A-A139-BECD84C38295}">
      <dsp:nvSpPr>
        <dsp:cNvPr id="0" name=""/>
        <dsp:cNvSpPr/>
      </dsp:nvSpPr>
      <dsp:spPr>
        <a:xfrm>
          <a:off x="4741676" y="1101333"/>
          <a:ext cx="1913554" cy="9567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de-DE" sz="3200" kern="1200" dirty="0"/>
            <a:t>Promoters</a:t>
          </a:r>
        </a:p>
      </dsp:txBody>
      <dsp:txXfrm>
        <a:off x="4769699" y="1129356"/>
        <a:ext cx="1857508" cy="900731"/>
      </dsp:txXfrm>
    </dsp:sp>
    <dsp:sp modelId="{3A2B6889-6972-B145-8A66-73E3F5EED1CE}">
      <dsp:nvSpPr>
        <dsp:cNvPr id="0" name=""/>
        <dsp:cNvSpPr/>
      </dsp:nvSpPr>
      <dsp:spPr>
        <a:xfrm rot="2142401">
          <a:off x="3887655" y="2384727"/>
          <a:ext cx="942619" cy="40429"/>
        </a:xfrm>
        <a:custGeom>
          <a:avLst/>
          <a:gdLst/>
          <a:ahLst/>
          <a:cxnLst/>
          <a:rect l="0" t="0" r="0" b="0"/>
          <a:pathLst>
            <a:path>
              <a:moveTo>
                <a:pt x="0" y="20214"/>
              </a:moveTo>
              <a:lnTo>
                <a:pt x="942619" y="20214"/>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335400" y="2381376"/>
        <a:ext cx="47130" cy="47130"/>
      </dsp:txXfrm>
    </dsp:sp>
    <dsp:sp modelId="{1F08F943-5D7E-204D-81BB-078008CE1B17}">
      <dsp:nvSpPr>
        <dsp:cNvPr id="0" name=""/>
        <dsp:cNvSpPr/>
      </dsp:nvSpPr>
      <dsp:spPr>
        <a:xfrm>
          <a:off x="4741676" y="2201627"/>
          <a:ext cx="1913554" cy="9567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de-DE" sz="3200" kern="1200" dirty="0"/>
            <a:t>CpG Islands</a:t>
          </a:r>
        </a:p>
      </dsp:txBody>
      <dsp:txXfrm>
        <a:off x="4769699" y="2229650"/>
        <a:ext cx="1857508" cy="900731"/>
      </dsp:txXfrm>
    </dsp:sp>
    <dsp:sp modelId="{A41A1E20-AEF7-A74C-B3C6-63B5CECD19DD}">
      <dsp:nvSpPr>
        <dsp:cNvPr id="0" name=""/>
        <dsp:cNvSpPr/>
      </dsp:nvSpPr>
      <dsp:spPr>
        <a:xfrm rot="3907178">
          <a:off x="3449319" y="2934874"/>
          <a:ext cx="1819292" cy="40429"/>
        </a:xfrm>
        <a:custGeom>
          <a:avLst/>
          <a:gdLst/>
          <a:ahLst/>
          <a:cxnLst/>
          <a:rect l="0" t="0" r="0" b="0"/>
          <a:pathLst>
            <a:path>
              <a:moveTo>
                <a:pt x="0" y="20214"/>
              </a:moveTo>
              <a:lnTo>
                <a:pt x="1819292" y="20214"/>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de-DE" sz="700" kern="1200"/>
        </a:p>
      </dsp:txBody>
      <dsp:txXfrm>
        <a:off x="4313483" y="2909606"/>
        <a:ext cx="90964" cy="90964"/>
      </dsp:txXfrm>
    </dsp:sp>
    <dsp:sp modelId="{5CE916E4-4B4A-8646-A565-DFB6D76DAA46}">
      <dsp:nvSpPr>
        <dsp:cNvPr id="0" name=""/>
        <dsp:cNvSpPr/>
      </dsp:nvSpPr>
      <dsp:spPr>
        <a:xfrm>
          <a:off x="4741676" y="3301920"/>
          <a:ext cx="1913554" cy="9567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de-DE" sz="3200" kern="1200" dirty="0"/>
            <a:t>Genes</a:t>
          </a:r>
        </a:p>
      </dsp:txBody>
      <dsp:txXfrm>
        <a:off x="4769699" y="3329943"/>
        <a:ext cx="1857508" cy="9007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8D66-A44F-7A49-BC61-54B740718903}">
      <dsp:nvSpPr>
        <dsp:cNvPr id="0" name=""/>
        <dsp:cNvSpPr/>
      </dsp:nvSpPr>
      <dsp:spPr>
        <a:xfrm>
          <a:off x="2461766" y="2033374"/>
          <a:ext cx="2014313" cy="823905"/>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10 Samples</a:t>
          </a:r>
        </a:p>
        <a:p>
          <a:pPr marL="0" lvl="0" indent="0" algn="ctr" defTabSz="711200">
            <a:lnSpc>
              <a:spcPct val="90000"/>
            </a:lnSpc>
            <a:spcBef>
              <a:spcPct val="0"/>
            </a:spcBef>
            <a:spcAft>
              <a:spcPct val="35000"/>
            </a:spcAft>
            <a:buNone/>
          </a:pPr>
          <a:r>
            <a:rPr lang="en-US" sz="1600" kern="1200" dirty="0"/>
            <a:t>General information</a:t>
          </a:r>
        </a:p>
      </dsp:txBody>
      <dsp:txXfrm>
        <a:off x="2485897" y="2057505"/>
        <a:ext cx="1966051" cy="775643"/>
      </dsp:txXfrm>
    </dsp:sp>
    <dsp:sp modelId="{F42F9872-AA65-7645-833F-7AB869186F32}">
      <dsp:nvSpPr>
        <dsp:cNvPr id="0" name=""/>
        <dsp:cNvSpPr/>
      </dsp:nvSpPr>
      <dsp:spPr>
        <a:xfrm rot="17350740">
          <a:off x="3884504" y="1599908"/>
          <a:ext cx="1762004" cy="26630"/>
        </a:xfrm>
        <a:custGeom>
          <a:avLst/>
          <a:gdLst/>
          <a:ahLst/>
          <a:cxnLst/>
          <a:rect l="0" t="0" r="0" b="0"/>
          <a:pathLst>
            <a:path>
              <a:moveTo>
                <a:pt x="0" y="13315"/>
              </a:moveTo>
              <a:lnTo>
                <a:pt x="1762004" y="1331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4721457" y="1569173"/>
        <a:ext cx="88100" cy="88100"/>
      </dsp:txXfrm>
    </dsp:sp>
    <dsp:sp modelId="{DA77EA9F-9EF0-4049-8716-D81A75B90960}">
      <dsp:nvSpPr>
        <dsp:cNvPr id="0" name=""/>
        <dsp:cNvSpPr/>
      </dsp:nvSpPr>
      <dsp:spPr>
        <a:xfrm>
          <a:off x="5054934" y="419335"/>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control samples</a:t>
          </a:r>
        </a:p>
      </dsp:txBody>
      <dsp:txXfrm>
        <a:off x="5076127" y="440528"/>
        <a:ext cx="1404751" cy="681182"/>
      </dsp:txXfrm>
    </dsp:sp>
    <dsp:sp modelId="{18042388-BDB0-B640-8D0E-FB4B81B5BE9C}">
      <dsp:nvSpPr>
        <dsp:cNvPr id="0" name=""/>
        <dsp:cNvSpPr/>
      </dsp:nvSpPr>
      <dsp:spPr>
        <a:xfrm rot="19457599">
          <a:off x="6435068" y="559778"/>
          <a:ext cx="712861" cy="26630"/>
        </a:xfrm>
        <a:custGeom>
          <a:avLst/>
          <a:gdLst/>
          <a:ahLst/>
          <a:cxnLst/>
          <a:rect l="0" t="0" r="0" b="0"/>
          <a:pathLst>
            <a:path>
              <a:moveTo>
                <a:pt x="0" y="13315"/>
              </a:moveTo>
              <a:lnTo>
                <a:pt x="712861" y="1331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773677" y="555272"/>
        <a:ext cx="35643" cy="35643"/>
      </dsp:txXfrm>
    </dsp:sp>
    <dsp:sp modelId="{A5144505-D4D3-954B-BB4D-5162F9D73552}">
      <dsp:nvSpPr>
        <dsp:cNvPr id="0" name=""/>
        <dsp:cNvSpPr/>
      </dsp:nvSpPr>
      <dsp:spPr>
        <a:xfrm>
          <a:off x="7080926" y="3283"/>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 women</a:t>
          </a:r>
        </a:p>
      </dsp:txBody>
      <dsp:txXfrm>
        <a:off x="7102119" y="24476"/>
        <a:ext cx="1404751" cy="681182"/>
      </dsp:txXfrm>
    </dsp:sp>
    <dsp:sp modelId="{32956747-3C14-8744-BF51-43B12130E45A}">
      <dsp:nvSpPr>
        <dsp:cNvPr id="0" name=""/>
        <dsp:cNvSpPr/>
      </dsp:nvSpPr>
      <dsp:spPr>
        <a:xfrm rot="2142401">
          <a:off x="6435068" y="975830"/>
          <a:ext cx="712861" cy="26630"/>
        </a:xfrm>
        <a:custGeom>
          <a:avLst/>
          <a:gdLst/>
          <a:ahLst/>
          <a:cxnLst/>
          <a:rect l="0" t="0" r="0" b="0"/>
          <a:pathLst>
            <a:path>
              <a:moveTo>
                <a:pt x="0" y="13315"/>
              </a:moveTo>
              <a:lnTo>
                <a:pt x="712861" y="1331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773677" y="971324"/>
        <a:ext cx="35643" cy="35643"/>
      </dsp:txXfrm>
    </dsp:sp>
    <dsp:sp modelId="{7CFDF3B0-B497-524A-9888-E8F9830635E5}">
      <dsp:nvSpPr>
        <dsp:cNvPr id="0" name=""/>
        <dsp:cNvSpPr/>
      </dsp:nvSpPr>
      <dsp:spPr>
        <a:xfrm>
          <a:off x="7080926" y="835387"/>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 man</a:t>
          </a:r>
        </a:p>
      </dsp:txBody>
      <dsp:txXfrm>
        <a:off x="7102119" y="856580"/>
        <a:ext cx="1404751" cy="681182"/>
      </dsp:txXfrm>
    </dsp:sp>
    <dsp:sp modelId="{4700A079-4019-FD47-B078-B6C2CB1BEAF3}">
      <dsp:nvSpPr>
        <dsp:cNvPr id="0" name=""/>
        <dsp:cNvSpPr/>
      </dsp:nvSpPr>
      <dsp:spPr>
        <a:xfrm rot="18289469">
          <a:off x="4258686" y="2015960"/>
          <a:ext cx="1013641" cy="26630"/>
        </a:xfrm>
        <a:custGeom>
          <a:avLst/>
          <a:gdLst/>
          <a:ahLst/>
          <a:cxnLst/>
          <a:rect l="0" t="0" r="0" b="0"/>
          <a:pathLst>
            <a:path>
              <a:moveTo>
                <a:pt x="0" y="13315"/>
              </a:moveTo>
              <a:lnTo>
                <a:pt x="1013641" y="1331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740166" y="2003934"/>
        <a:ext cx="50682" cy="50682"/>
      </dsp:txXfrm>
    </dsp:sp>
    <dsp:sp modelId="{8FB50AF7-E798-7C4F-A1C7-BE3CFB6BAAAD}">
      <dsp:nvSpPr>
        <dsp:cNvPr id="0" name=""/>
        <dsp:cNvSpPr/>
      </dsp:nvSpPr>
      <dsp:spPr>
        <a:xfrm>
          <a:off x="5054934" y="1251439"/>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Different </a:t>
          </a:r>
          <a:r>
            <a:rPr lang="en-US" sz="1600" kern="1200" noProof="0" dirty="0"/>
            <a:t>donors/age</a:t>
          </a:r>
        </a:p>
      </dsp:txBody>
      <dsp:txXfrm>
        <a:off x="5076127" y="1272632"/>
        <a:ext cx="1404751" cy="681182"/>
      </dsp:txXfrm>
    </dsp:sp>
    <dsp:sp modelId="{23CCEAAA-86BE-5F4A-B89E-A216BA3F59BB}">
      <dsp:nvSpPr>
        <dsp:cNvPr id="0" name=""/>
        <dsp:cNvSpPr/>
      </dsp:nvSpPr>
      <dsp:spPr>
        <a:xfrm>
          <a:off x="4476079" y="2432012"/>
          <a:ext cx="578854" cy="26630"/>
        </a:xfrm>
        <a:custGeom>
          <a:avLst/>
          <a:gdLst/>
          <a:ahLst/>
          <a:cxnLst/>
          <a:rect l="0" t="0" r="0" b="0"/>
          <a:pathLst>
            <a:path>
              <a:moveTo>
                <a:pt x="0" y="13315"/>
              </a:moveTo>
              <a:lnTo>
                <a:pt x="578854" y="1331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751035" y="2430856"/>
        <a:ext cx="28942" cy="28942"/>
      </dsp:txXfrm>
    </dsp:sp>
    <dsp:sp modelId="{1913CBCE-8B6D-D142-914E-25F0248F7710}">
      <dsp:nvSpPr>
        <dsp:cNvPr id="0" name=""/>
        <dsp:cNvSpPr/>
      </dsp:nvSpPr>
      <dsp:spPr>
        <a:xfrm>
          <a:off x="5054934" y="2083543"/>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Different B </a:t>
          </a:r>
          <a:r>
            <a:rPr lang="en-US" sz="1600" kern="1200" noProof="0" dirty="0"/>
            <a:t>cell</a:t>
          </a:r>
          <a:r>
            <a:rPr lang="en-US" sz="1600" kern="1200" dirty="0"/>
            <a:t> types</a:t>
          </a:r>
        </a:p>
      </dsp:txBody>
      <dsp:txXfrm>
        <a:off x="5076127" y="2104736"/>
        <a:ext cx="1404751" cy="681182"/>
      </dsp:txXfrm>
    </dsp:sp>
    <dsp:sp modelId="{1BA1E6B3-5826-7B4B-A119-3A0B68183D74}">
      <dsp:nvSpPr>
        <dsp:cNvPr id="0" name=""/>
        <dsp:cNvSpPr/>
      </dsp:nvSpPr>
      <dsp:spPr>
        <a:xfrm rot="3310531">
          <a:off x="4258686" y="2848064"/>
          <a:ext cx="1013641" cy="26630"/>
        </a:xfrm>
        <a:custGeom>
          <a:avLst/>
          <a:gdLst/>
          <a:ahLst/>
          <a:cxnLst/>
          <a:rect l="0" t="0" r="0" b="0"/>
          <a:pathLst>
            <a:path>
              <a:moveTo>
                <a:pt x="0" y="13315"/>
              </a:moveTo>
              <a:lnTo>
                <a:pt x="1013641" y="1331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740166" y="2836038"/>
        <a:ext cx="50682" cy="50682"/>
      </dsp:txXfrm>
    </dsp:sp>
    <dsp:sp modelId="{89A8BB2F-42CF-A141-B291-AEA445C5AFDA}">
      <dsp:nvSpPr>
        <dsp:cNvPr id="0" name=""/>
        <dsp:cNvSpPr/>
      </dsp:nvSpPr>
      <dsp:spPr>
        <a:xfrm>
          <a:off x="5054934" y="2915647"/>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Venous blood</a:t>
          </a:r>
        </a:p>
      </dsp:txBody>
      <dsp:txXfrm>
        <a:off x="5076127" y="2936840"/>
        <a:ext cx="1404751" cy="681182"/>
      </dsp:txXfrm>
    </dsp:sp>
    <dsp:sp modelId="{FD19FE60-8BB5-954A-9264-3F7E827F71E1}">
      <dsp:nvSpPr>
        <dsp:cNvPr id="0" name=""/>
        <dsp:cNvSpPr/>
      </dsp:nvSpPr>
      <dsp:spPr>
        <a:xfrm rot="4249260">
          <a:off x="3884504" y="3264115"/>
          <a:ext cx="1762004" cy="26630"/>
        </a:xfrm>
        <a:custGeom>
          <a:avLst/>
          <a:gdLst/>
          <a:ahLst/>
          <a:cxnLst/>
          <a:rect l="0" t="0" r="0" b="0"/>
          <a:pathLst>
            <a:path>
              <a:moveTo>
                <a:pt x="0" y="13315"/>
              </a:moveTo>
              <a:lnTo>
                <a:pt x="1762004" y="13315"/>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4721457" y="3233381"/>
        <a:ext cx="88100" cy="88100"/>
      </dsp:txXfrm>
    </dsp:sp>
    <dsp:sp modelId="{7ABC5C0D-D03D-BB4D-841F-5127B0F2E832}">
      <dsp:nvSpPr>
        <dsp:cNvPr id="0" name=""/>
        <dsp:cNvSpPr/>
      </dsp:nvSpPr>
      <dsp:spPr>
        <a:xfrm>
          <a:off x="5054934" y="3747750"/>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5 Mantle cell lymphoma samples</a:t>
          </a:r>
        </a:p>
      </dsp:txBody>
      <dsp:txXfrm>
        <a:off x="5076127" y="3768943"/>
        <a:ext cx="1404751" cy="681182"/>
      </dsp:txXfrm>
    </dsp:sp>
    <dsp:sp modelId="{E45BD1F9-8C6D-7F4A-B309-67A03CBA5D83}">
      <dsp:nvSpPr>
        <dsp:cNvPr id="0" name=""/>
        <dsp:cNvSpPr/>
      </dsp:nvSpPr>
      <dsp:spPr>
        <a:xfrm rot="19457599">
          <a:off x="6435068" y="3888193"/>
          <a:ext cx="712861" cy="26630"/>
        </a:xfrm>
        <a:custGeom>
          <a:avLst/>
          <a:gdLst/>
          <a:ahLst/>
          <a:cxnLst/>
          <a:rect l="0" t="0" r="0" b="0"/>
          <a:pathLst>
            <a:path>
              <a:moveTo>
                <a:pt x="0" y="13315"/>
              </a:moveTo>
              <a:lnTo>
                <a:pt x="712861" y="1331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773677" y="3883687"/>
        <a:ext cx="35643" cy="35643"/>
      </dsp:txXfrm>
    </dsp:sp>
    <dsp:sp modelId="{C6BE18D4-F805-C745-8706-47EA5E8DA302}">
      <dsp:nvSpPr>
        <dsp:cNvPr id="0" name=""/>
        <dsp:cNvSpPr/>
      </dsp:nvSpPr>
      <dsp:spPr>
        <a:xfrm>
          <a:off x="7080926" y="3331699"/>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1 woman</a:t>
          </a:r>
        </a:p>
      </dsp:txBody>
      <dsp:txXfrm>
        <a:off x="7102119" y="3352892"/>
        <a:ext cx="1404751" cy="681182"/>
      </dsp:txXfrm>
    </dsp:sp>
    <dsp:sp modelId="{5841B068-BDFD-194F-BD04-1BC08DC22DC8}">
      <dsp:nvSpPr>
        <dsp:cNvPr id="0" name=""/>
        <dsp:cNvSpPr/>
      </dsp:nvSpPr>
      <dsp:spPr>
        <a:xfrm rot="2142401">
          <a:off x="6435068" y="4304245"/>
          <a:ext cx="712861" cy="26630"/>
        </a:xfrm>
        <a:custGeom>
          <a:avLst/>
          <a:gdLst/>
          <a:ahLst/>
          <a:cxnLst/>
          <a:rect l="0" t="0" r="0" b="0"/>
          <a:pathLst>
            <a:path>
              <a:moveTo>
                <a:pt x="0" y="13315"/>
              </a:moveTo>
              <a:lnTo>
                <a:pt x="712861" y="1331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773677" y="4299739"/>
        <a:ext cx="35643" cy="35643"/>
      </dsp:txXfrm>
    </dsp:sp>
    <dsp:sp modelId="{3C3E1172-0981-8942-AC86-FCB5CD15E282}">
      <dsp:nvSpPr>
        <dsp:cNvPr id="0" name=""/>
        <dsp:cNvSpPr/>
      </dsp:nvSpPr>
      <dsp:spPr>
        <a:xfrm>
          <a:off x="7080926" y="4163802"/>
          <a:ext cx="1447137" cy="723568"/>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4 men</a:t>
          </a:r>
        </a:p>
      </dsp:txBody>
      <dsp:txXfrm>
        <a:off x="7102119" y="4184995"/>
        <a:ext cx="1404751" cy="681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8D66-A44F-7A49-BC61-54B740718903}">
      <dsp:nvSpPr>
        <dsp:cNvPr id="0" name=""/>
        <dsp:cNvSpPr/>
      </dsp:nvSpPr>
      <dsp:spPr>
        <a:xfrm>
          <a:off x="1980167" y="1753203"/>
          <a:ext cx="2186381" cy="894286"/>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10</a:t>
          </a:r>
          <a:r>
            <a:rPr lang="en-US" sz="1800" kern="1200" baseline="0" noProof="0" dirty="0"/>
            <a:t> Samples</a:t>
          </a:r>
        </a:p>
        <a:p>
          <a:pPr marL="0" lvl="0" indent="0" algn="ctr" defTabSz="800100">
            <a:lnSpc>
              <a:spcPct val="90000"/>
            </a:lnSpc>
            <a:spcBef>
              <a:spcPct val="0"/>
            </a:spcBef>
            <a:spcAft>
              <a:spcPct val="35000"/>
            </a:spcAft>
            <a:buNone/>
          </a:pPr>
          <a:r>
            <a:rPr lang="en-US" sz="1800" kern="1200" baseline="0" noProof="0" dirty="0"/>
            <a:t>Given information</a:t>
          </a:r>
          <a:endParaRPr lang="en-US" sz="1800" kern="1200" noProof="0" dirty="0"/>
        </a:p>
      </dsp:txBody>
      <dsp:txXfrm>
        <a:off x="2006360" y="1779396"/>
        <a:ext cx="2133995" cy="841900"/>
      </dsp:txXfrm>
    </dsp:sp>
    <dsp:sp modelId="{BDA07B8D-6E9D-9842-9A2F-8A4B8240DC73}">
      <dsp:nvSpPr>
        <dsp:cNvPr id="0" name=""/>
        <dsp:cNvSpPr/>
      </dsp:nvSpPr>
      <dsp:spPr>
        <a:xfrm rot="17350740">
          <a:off x="3524440" y="1281100"/>
          <a:ext cx="1912519" cy="32124"/>
        </a:xfrm>
        <a:custGeom>
          <a:avLst/>
          <a:gdLst/>
          <a:ahLst/>
          <a:cxnLst/>
          <a:rect l="0" t="0" r="0" b="0"/>
          <a:pathLst>
            <a:path>
              <a:moveTo>
                <a:pt x="0" y="16062"/>
              </a:moveTo>
              <a:lnTo>
                <a:pt x="1912519" y="16062"/>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noProof="0" dirty="0"/>
        </a:p>
      </dsp:txBody>
      <dsp:txXfrm>
        <a:off x="4432887" y="1249349"/>
        <a:ext cx="95625" cy="95625"/>
      </dsp:txXfrm>
    </dsp:sp>
    <dsp:sp modelId="{ABD7A2A4-C851-C543-8C19-370E12E46DB0}">
      <dsp:nvSpPr>
        <dsp:cNvPr id="0" name=""/>
        <dsp:cNvSpPr/>
      </dsp:nvSpPr>
      <dsp:spPr>
        <a:xfrm>
          <a:off x="4794851" y="1289"/>
          <a:ext cx="1570755" cy="7853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Chromosome,</a:t>
          </a:r>
        </a:p>
        <a:p>
          <a:pPr marL="0" lvl="0" indent="0" algn="ctr" defTabSz="800100">
            <a:lnSpc>
              <a:spcPct val="90000"/>
            </a:lnSpc>
            <a:spcBef>
              <a:spcPct val="0"/>
            </a:spcBef>
            <a:spcAft>
              <a:spcPct val="35000"/>
            </a:spcAft>
            <a:buNone/>
          </a:pPr>
          <a:r>
            <a:rPr lang="en-US" sz="1800" kern="1200" noProof="0" dirty="0"/>
            <a:t>Gene position</a:t>
          </a:r>
        </a:p>
      </dsp:txBody>
      <dsp:txXfrm>
        <a:off x="4817854" y="24292"/>
        <a:ext cx="1524749" cy="739371"/>
      </dsp:txXfrm>
    </dsp:sp>
    <dsp:sp modelId="{D84FA320-2F73-3E41-AE7B-040686BC66EA}">
      <dsp:nvSpPr>
        <dsp:cNvPr id="0" name=""/>
        <dsp:cNvSpPr/>
      </dsp:nvSpPr>
      <dsp:spPr>
        <a:xfrm rot="18289469">
          <a:off x="3930585" y="1732692"/>
          <a:ext cx="1100229" cy="32124"/>
        </a:xfrm>
        <a:custGeom>
          <a:avLst/>
          <a:gdLst/>
          <a:ahLst/>
          <a:cxnLst/>
          <a:rect l="0" t="0" r="0" b="0"/>
          <a:pathLst>
            <a:path>
              <a:moveTo>
                <a:pt x="0" y="16062"/>
              </a:moveTo>
              <a:lnTo>
                <a:pt x="1100229" y="16062"/>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453194" y="1721249"/>
        <a:ext cx="55011" cy="55011"/>
      </dsp:txXfrm>
    </dsp:sp>
    <dsp:sp modelId="{1359A4A9-1AB4-F142-A482-B810E9F05F53}">
      <dsp:nvSpPr>
        <dsp:cNvPr id="0" name=""/>
        <dsp:cNvSpPr/>
      </dsp:nvSpPr>
      <dsp:spPr>
        <a:xfrm>
          <a:off x="4794851" y="904473"/>
          <a:ext cx="1570755" cy="7853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DNA strand</a:t>
          </a:r>
        </a:p>
      </dsp:txBody>
      <dsp:txXfrm>
        <a:off x="4817854" y="927476"/>
        <a:ext cx="1524749" cy="739371"/>
      </dsp:txXfrm>
    </dsp:sp>
    <dsp:sp modelId="{84AB44E0-3ED2-D64F-B2E6-A77875B4BA91}">
      <dsp:nvSpPr>
        <dsp:cNvPr id="0" name=""/>
        <dsp:cNvSpPr/>
      </dsp:nvSpPr>
      <dsp:spPr>
        <a:xfrm>
          <a:off x="4166549" y="2184284"/>
          <a:ext cx="628302" cy="32124"/>
        </a:xfrm>
        <a:custGeom>
          <a:avLst/>
          <a:gdLst/>
          <a:ahLst/>
          <a:cxnLst/>
          <a:rect l="0" t="0" r="0" b="0"/>
          <a:pathLst>
            <a:path>
              <a:moveTo>
                <a:pt x="0" y="16062"/>
              </a:moveTo>
              <a:lnTo>
                <a:pt x="628302" y="16062"/>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464993" y="2184639"/>
        <a:ext cx="31415" cy="31415"/>
      </dsp:txXfrm>
    </dsp:sp>
    <dsp:sp modelId="{80420C7B-4367-F24B-BA8E-C541F724B133}">
      <dsp:nvSpPr>
        <dsp:cNvPr id="0" name=""/>
        <dsp:cNvSpPr/>
      </dsp:nvSpPr>
      <dsp:spPr>
        <a:xfrm>
          <a:off x="4794851" y="1807658"/>
          <a:ext cx="1570755" cy="7853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Counts of Cs,  Gs, CpGs, GCs</a:t>
          </a:r>
        </a:p>
      </dsp:txBody>
      <dsp:txXfrm>
        <a:off x="4817854" y="1830661"/>
        <a:ext cx="1524749" cy="739371"/>
      </dsp:txXfrm>
    </dsp:sp>
    <dsp:sp modelId="{BFA7D684-4645-7D4B-9030-25ADB0664EF5}">
      <dsp:nvSpPr>
        <dsp:cNvPr id="0" name=""/>
        <dsp:cNvSpPr/>
      </dsp:nvSpPr>
      <dsp:spPr>
        <a:xfrm rot="3310531">
          <a:off x="3930585" y="2635877"/>
          <a:ext cx="1100229" cy="32124"/>
        </a:xfrm>
        <a:custGeom>
          <a:avLst/>
          <a:gdLst/>
          <a:ahLst/>
          <a:cxnLst/>
          <a:rect l="0" t="0" r="0" b="0"/>
          <a:pathLst>
            <a:path>
              <a:moveTo>
                <a:pt x="0" y="16062"/>
              </a:moveTo>
              <a:lnTo>
                <a:pt x="1100229" y="16062"/>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noProof="0" dirty="0"/>
        </a:p>
      </dsp:txBody>
      <dsp:txXfrm>
        <a:off x="4453194" y="2624433"/>
        <a:ext cx="55011" cy="55011"/>
      </dsp:txXfrm>
    </dsp:sp>
    <dsp:sp modelId="{1C884CFB-3612-0B45-9392-70C6F23853DC}">
      <dsp:nvSpPr>
        <dsp:cNvPr id="0" name=""/>
        <dsp:cNvSpPr/>
      </dsp:nvSpPr>
      <dsp:spPr>
        <a:xfrm>
          <a:off x="4794851" y="2710842"/>
          <a:ext cx="1570755" cy="7853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β – Value </a:t>
          </a:r>
        </a:p>
      </dsp:txBody>
      <dsp:txXfrm>
        <a:off x="4817854" y="2733845"/>
        <a:ext cx="1524749" cy="739371"/>
      </dsp:txXfrm>
    </dsp:sp>
    <dsp:sp modelId="{2201A0F6-2B79-E54F-8E74-E2B80F24D025}">
      <dsp:nvSpPr>
        <dsp:cNvPr id="0" name=""/>
        <dsp:cNvSpPr/>
      </dsp:nvSpPr>
      <dsp:spPr>
        <a:xfrm rot="4249260">
          <a:off x="3524440" y="3087469"/>
          <a:ext cx="1912519" cy="32124"/>
        </a:xfrm>
        <a:custGeom>
          <a:avLst/>
          <a:gdLst/>
          <a:ahLst/>
          <a:cxnLst/>
          <a:rect l="0" t="0" r="0" b="0"/>
          <a:pathLst>
            <a:path>
              <a:moveTo>
                <a:pt x="0" y="16062"/>
              </a:moveTo>
              <a:lnTo>
                <a:pt x="1912519" y="16062"/>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noProof="0" dirty="0"/>
        </a:p>
      </dsp:txBody>
      <dsp:txXfrm>
        <a:off x="4432887" y="3055718"/>
        <a:ext cx="95625" cy="95625"/>
      </dsp:txXfrm>
    </dsp:sp>
    <dsp:sp modelId="{51284485-1469-8E4F-AB1E-602ABE998139}">
      <dsp:nvSpPr>
        <dsp:cNvPr id="0" name=""/>
        <dsp:cNvSpPr/>
      </dsp:nvSpPr>
      <dsp:spPr>
        <a:xfrm>
          <a:off x="4794851" y="3614026"/>
          <a:ext cx="1570755" cy="785377"/>
        </a:xfrm>
        <a:prstGeom prst="roundRect">
          <a:avLst>
            <a:gd name="adj" fmla="val 10000"/>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t>Coverage of </a:t>
          </a:r>
        </a:p>
        <a:p>
          <a:pPr marL="0" lvl="0" indent="0" algn="ctr" defTabSz="800100">
            <a:lnSpc>
              <a:spcPct val="90000"/>
            </a:lnSpc>
            <a:spcBef>
              <a:spcPct val="0"/>
            </a:spcBef>
            <a:spcAft>
              <a:spcPct val="35000"/>
            </a:spcAft>
            <a:buNone/>
          </a:pPr>
          <a:r>
            <a:rPr lang="en-US" sz="1800" kern="1200" noProof="0" dirty="0"/>
            <a:t>β – Value </a:t>
          </a:r>
        </a:p>
      </dsp:txBody>
      <dsp:txXfrm>
        <a:off x="4817854" y="3637029"/>
        <a:ext cx="1524749" cy="7393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37BF-BEB7-1943-8F24-7B05708E0EC6}">
      <dsp:nvSpPr>
        <dsp:cNvPr id="0" name=""/>
        <dsp:cNvSpPr/>
      </dsp:nvSpPr>
      <dsp:spPr>
        <a:xfrm>
          <a:off x="237590" y="3734"/>
          <a:ext cx="3782823" cy="1513129"/>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Font typeface="Arial"/>
            <a:buNone/>
          </a:pPr>
          <a:r>
            <a:rPr lang="de-DE" sz="2400" kern="1200" dirty="0" err="1"/>
            <a:t>Unhandy</a:t>
          </a:r>
          <a:r>
            <a:rPr lang="de-DE" sz="2400" kern="1200" dirty="0"/>
            <a:t> </a:t>
          </a:r>
          <a:r>
            <a:rPr lang="de-DE" sz="2400" kern="1200" dirty="0" err="1"/>
            <a:t>data</a:t>
          </a:r>
          <a:endParaRPr lang="de-DE" sz="2400" kern="1200" dirty="0"/>
        </a:p>
      </dsp:txBody>
      <dsp:txXfrm>
        <a:off x="994155" y="3734"/>
        <a:ext cx="2269694" cy="1513129"/>
      </dsp:txXfrm>
    </dsp:sp>
    <dsp:sp modelId="{2C47D8EB-58AC-CB4C-B192-4351F4BC21BD}">
      <dsp:nvSpPr>
        <dsp:cNvPr id="0" name=""/>
        <dsp:cNvSpPr/>
      </dsp:nvSpPr>
      <dsp:spPr>
        <a:xfrm>
          <a:off x="3528646" y="2182"/>
          <a:ext cx="3474157" cy="151623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Split data in data frames (Cancer vs. control, </a:t>
          </a:r>
          <a:r>
            <a:rPr lang="en-US" sz="2000" kern="1200" dirty="0" err="1"/>
            <a:t>ß</a:t>
          </a:r>
          <a:r>
            <a:rPr lang="en-US" sz="2000" kern="1200" dirty="0"/>
            <a:t>-values and coverage)</a:t>
          </a:r>
          <a:endParaRPr lang="de-DE" sz="2000" kern="1200" dirty="0"/>
        </a:p>
      </dsp:txBody>
      <dsp:txXfrm>
        <a:off x="4286762" y="2182"/>
        <a:ext cx="1957925" cy="1516232"/>
      </dsp:txXfrm>
    </dsp:sp>
    <dsp:sp modelId="{BA0D3B04-12AB-6245-B695-252335F1E950}">
      <dsp:nvSpPr>
        <dsp:cNvPr id="0" name=""/>
        <dsp:cNvSpPr/>
      </dsp:nvSpPr>
      <dsp:spPr>
        <a:xfrm>
          <a:off x="237590" y="1759585"/>
          <a:ext cx="3782823" cy="1513129"/>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Font typeface="Arial"/>
            <a:buNone/>
          </a:pPr>
          <a:r>
            <a:rPr lang="en-US" sz="2400" kern="1200" dirty="0"/>
            <a:t>Methylation differences in sex chromosomes</a:t>
          </a:r>
          <a:endParaRPr lang="de-DE" sz="2400" kern="1200" dirty="0"/>
        </a:p>
      </dsp:txBody>
      <dsp:txXfrm>
        <a:off x="994155" y="1759585"/>
        <a:ext cx="2269694" cy="1513129"/>
      </dsp:txXfrm>
    </dsp:sp>
    <dsp:sp modelId="{D0953CBF-E9C2-5545-AAB9-77C55AA481CA}">
      <dsp:nvSpPr>
        <dsp:cNvPr id="0" name=""/>
        <dsp:cNvSpPr/>
      </dsp:nvSpPr>
      <dsp:spPr>
        <a:xfrm>
          <a:off x="3528646" y="1730253"/>
          <a:ext cx="3474157" cy="1516232"/>
        </a:xfrm>
        <a:prstGeom prst="chevron">
          <a:avLst/>
        </a:prstGeom>
        <a:solidFill>
          <a:srgbClr val="EAEAEA"/>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dirty="0">
              <a:sym typeface="Wingdings" pitchFamily="2" charset="2"/>
            </a:rPr>
            <a:t>Remove x and y chromosome genes</a:t>
          </a:r>
          <a:endParaRPr lang="de-DE" sz="2000" kern="1200" dirty="0"/>
        </a:p>
      </dsp:txBody>
      <dsp:txXfrm>
        <a:off x="4286762" y="1730253"/>
        <a:ext cx="1957925" cy="1516232"/>
      </dsp:txXfrm>
    </dsp:sp>
    <dsp:sp modelId="{A0CB5C53-F099-DA42-AFF7-02BD804DBC75}">
      <dsp:nvSpPr>
        <dsp:cNvPr id="0" name=""/>
        <dsp:cNvSpPr/>
      </dsp:nvSpPr>
      <dsp:spPr>
        <a:xfrm>
          <a:off x="237590" y="3459875"/>
          <a:ext cx="3782823" cy="1513129"/>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Font typeface="Arial"/>
            <a:buNone/>
          </a:pPr>
          <a:r>
            <a:rPr lang="en-US" sz="2400" kern="1200" dirty="0"/>
            <a:t>Unreliable coverage, outliers</a:t>
          </a:r>
          <a:endParaRPr lang="de-DE" sz="2400" kern="1200" dirty="0"/>
        </a:p>
      </dsp:txBody>
      <dsp:txXfrm>
        <a:off x="994155" y="3459875"/>
        <a:ext cx="2269694" cy="1513129"/>
      </dsp:txXfrm>
    </dsp:sp>
    <dsp:sp modelId="{EA2D37D3-7884-7249-9CA1-1B917F084533}">
      <dsp:nvSpPr>
        <dsp:cNvPr id="0" name=""/>
        <dsp:cNvSpPr/>
      </dsp:nvSpPr>
      <dsp:spPr>
        <a:xfrm>
          <a:off x="3528646" y="3458323"/>
          <a:ext cx="3474157" cy="151623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Set a threshold and examine variance for reliable coverage, change the unreliable </a:t>
          </a:r>
          <a:r>
            <a:rPr lang="en-US" sz="1900" kern="1200" dirty="0" err="1"/>
            <a:t>ß</a:t>
          </a:r>
          <a:r>
            <a:rPr lang="en-US" sz="1900" kern="1200" dirty="0"/>
            <a:t>–values to NA </a:t>
          </a:r>
          <a:endParaRPr lang="de-DE" sz="1900" kern="1200" dirty="0"/>
        </a:p>
      </dsp:txBody>
      <dsp:txXfrm>
        <a:off x="4286762" y="3458323"/>
        <a:ext cx="1957925" cy="1516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E30F8-AC7A-4DF3-8009-238A15C70F0B}">
      <dsp:nvSpPr>
        <dsp:cNvPr id="0" name=""/>
        <dsp:cNvSpPr/>
      </dsp:nvSpPr>
      <dsp:spPr>
        <a:xfrm>
          <a:off x="3856" y="534118"/>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Font typeface="Arial"/>
            <a:buNone/>
          </a:pPr>
          <a:r>
            <a:rPr lang="en-US" sz="2600" kern="1200" dirty="0"/>
            <a:t>Genes of interest for MCL could have unreliable coverage or missing values</a:t>
          </a:r>
          <a:endParaRPr lang="de-DE" sz="2600" kern="1200" dirty="0"/>
        </a:p>
      </dsp:txBody>
      <dsp:txXfrm>
        <a:off x="857741" y="534118"/>
        <a:ext cx="2561655" cy="1707770"/>
      </dsp:txXfrm>
    </dsp:sp>
    <dsp:sp modelId="{2E3561EA-EA0E-424A-BFB3-07E8E81A23B0}">
      <dsp:nvSpPr>
        <dsp:cNvPr id="0" name=""/>
        <dsp:cNvSpPr/>
      </dsp:nvSpPr>
      <dsp:spPr>
        <a:xfrm>
          <a:off x="3704236" y="531538"/>
          <a:ext cx="3921054" cy="1723306"/>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Need to be inspected individually</a:t>
          </a:r>
          <a:endParaRPr lang="de-DE" sz="2800" kern="1200" dirty="0"/>
        </a:p>
      </dsp:txBody>
      <dsp:txXfrm>
        <a:off x="4565889" y="531538"/>
        <a:ext cx="2197748" cy="1723306"/>
      </dsp:txXfrm>
    </dsp:sp>
    <dsp:sp modelId="{A0CB5C53-F099-DA42-AFF7-02BD804DBC75}">
      <dsp:nvSpPr>
        <dsp:cNvPr id="0" name=""/>
        <dsp:cNvSpPr/>
      </dsp:nvSpPr>
      <dsp:spPr>
        <a:xfrm>
          <a:off x="3856" y="2490496"/>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Font typeface="Arial"/>
            <a:buNone/>
          </a:pPr>
          <a:r>
            <a:rPr lang="en-US" sz="2600" kern="1200" dirty="0"/>
            <a:t>Missing values cause problems in downstream analysis</a:t>
          </a:r>
          <a:endParaRPr lang="de-DE" sz="2600" kern="1200" dirty="0"/>
        </a:p>
      </dsp:txBody>
      <dsp:txXfrm>
        <a:off x="857741" y="2490496"/>
        <a:ext cx="2561655" cy="1707770"/>
      </dsp:txXfrm>
    </dsp:sp>
    <dsp:sp modelId="{EA2D37D3-7884-7249-9CA1-1B917F084533}">
      <dsp:nvSpPr>
        <dsp:cNvPr id="0" name=""/>
        <dsp:cNvSpPr/>
      </dsp:nvSpPr>
      <dsp:spPr>
        <a:xfrm>
          <a:off x="3718256" y="2488744"/>
          <a:ext cx="3921054" cy="171127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Set threshold </a:t>
          </a:r>
          <a:r>
            <a:rPr lang="en-US" sz="2400" kern="1200" dirty="0">
              <a:sym typeface="Wingdings" pitchFamily="2" charset="2"/>
            </a:rPr>
            <a:t></a:t>
          </a:r>
          <a:r>
            <a:rPr lang="en-US" sz="2400" kern="1200" dirty="0"/>
            <a:t> remove genes beyond threshold, replace remaining NA’s</a:t>
          </a:r>
          <a:endParaRPr lang="de-DE" sz="2400" kern="1200" dirty="0"/>
        </a:p>
      </dsp:txBody>
      <dsp:txXfrm>
        <a:off x="4573892" y="2488744"/>
        <a:ext cx="2209782" cy="17112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E30F8-AC7A-4DF3-8009-238A15C70F0B}">
      <dsp:nvSpPr>
        <dsp:cNvPr id="0" name=""/>
        <dsp:cNvSpPr/>
      </dsp:nvSpPr>
      <dsp:spPr>
        <a:xfrm>
          <a:off x="3856" y="534118"/>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Font typeface="Arial"/>
            <a:buNone/>
          </a:pPr>
          <a:r>
            <a:rPr lang="en-US" sz="2900" kern="1200" dirty="0" err="1"/>
            <a:t>ß</a:t>
          </a:r>
          <a:r>
            <a:rPr lang="en-US" sz="2900" kern="1200" dirty="0"/>
            <a:t>-values are heteroscedastic (</a:t>
          </a:r>
          <a:r>
            <a:rPr lang="en-US" sz="2900" kern="1200" dirty="0">
              <a:sym typeface="Wingdings" pitchFamily="2" charset="2"/>
            </a:rPr>
            <a:t> low statistical power)</a:t>
          </a:r>
          <a:endParaRPr lang="de-DE" sz="2900" kern="1200" dirty="0"/>
        </a:p>
      </dsp:txBody>
      <dsp:txXfrm>
        <a:off x="857741" y="534118"/>
        <a:ext cx="2561655" cy="1707770"/>
      </dsp:txXfrm>
    </dsp:sp>
    <dsp:sp modelId="{2E3561EA-EA0E-424A-BFB3-07E8E81A23B0}">
      <dsp:nvSpPr>
        <dsp:cNvPr id="0" name=""/>
        <dsp:cNvSpPr/>
      </dsp:nvSpPr>
      <dsp:spPr>
        <a:xfrm>
          <a:off x="3718256" y="532367"/>
          <a:ext cx="3921054" cy="171127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Transform ß-values into homoscedastic M-values (</a:t>
          </a:r>
          <a:r>
            <a:rPr lang="en-US" sz="2400" kern="1200" dirty="0">
              <a:sym typeface="Wingdings" pitchFamily="2" charset="2"/>
            </a:rPr>
            <a:t> more statistical power)</a:t>
          </a:r>
          <a:endParaRPr lang="de-DE" sz="2400" kern="1200" dirty="0"/>
        </a:p>
      </dsp:txBody>
      <dsp:txXfrm>
        <a:off x="4573892" y="532367"/>
        <a:ext cx="2209782" cy="1711272"/>
      </dsp:txXfrm>
    </dsp:sp>
    <dsp:sp modelId="{A0CB5C53-F099-DA42-AFF7-02BD804DBC75}">
      <dsp:nvSpPr>
        <dsp:cNvPr id="0" name=""/>
        <dsp:cNvSpPr/>
      </dsp:nvSpPr>
      <dsp:spPr>
        <a:xfrm>
          <a:off x="3856" y="2484478"/>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6830" tIns="18415" rIns="0" bIns="18415" numCol="1" spcCol="1270" anchor="ctr" anchorCtr="0">
          <a:noAutofit/>
        </a:bodyPr>
        <a:lstStyle/>
        <a:p>
          <a:pPr marL="0" lvl="0" indent="0" algn="ctr" defTabSz="1289050">
            <a:lnSpc>
              <a:spcPct val="90000"/>
            </a:lnSpc>
            <a:spcBef>
              <a:spcPct val="0"/>
            </a:spcBef>
            <a:spcAft>
              <a:spcPct val="35000"/>
            </a:spcAft>
            <a:buFont typeface="Arial"/>
            <a:buNone/>
          </a:pPr>
          <a:r>
            <a:rPr lang="en-US" sz="2900" kern="1200" dirty="0"/>
            <a:t>M-values less intuitive to understand than </a:t>
          </a:r>
          <a:r>
            <a:rPr lang="en-US" sz="2900" kern="1200" dirty="0" err="1"/>
            <a:t>ß</a:t>
          </a:r>
          <a:r>
            <a:rPr lang="en-US" sz="2900" kern="1200" dirty="0"/>
            <a:t>-values</a:t>
          </a:r>
          <a:endParaRPr lang="de-DE" sz="2900" kern="1200" dirty="0"/>
        </a:p>
      </dsp:txBody>
      <dsp:txXfrm>
        <a:off x="857741" y="2484478"/>
        <a:ext cx="2561655" cy="1707770"/>
      </dsp:txXfrm>
    </dsp:sp>
    <dsp:sp modelId="{EA2D37D3-7884-7249-9CA1-1B917F084533}">
      <dsp:nvSpPr>
        <dsp:cNvPr id="0" name=""/>
        <dsp:cNvSpPr/>
      </dsp:nvSpPr>
      <dsp:spPr>
        <a:xfrm>
          <a:off x="3718256" y="2482727"/>
          <a:ext cx="3921054" cy="171127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Add a column for mean, median and SD for better comparisons</a:t>
          </a:r>
          <a:endParaRPr lang="de-DE" sz="2400" kern="1200" dirty="0"/>
        </a:p>
      </dsp:txBody>
      <dsp:txXfrm>
        <a:off x="4573892" y="2482727"/>
        <a:ext cx="2209782" cy="17112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F980-1C49-B34B-8F34-ABE364F767A9}">
      <dsp:nvSpPr>
        <dsp:cNvPr id="0" name=""/>
        <dsp:cNvSpPr/>
      </dsp:nvSpPr>
      <dsp:spPr>
        <a:xfrm>
          <a:off x="3856" y="534118"/>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Font typeface="Arial"/>
            <a:buNone/>
          </a:pPr>
          <a:r>
            <a:rPr lang="en-US" sz="2700" kern="1200" noProof="0" dirty="0"/>
            <a:t>Are there differences within or between the groups of samples</a:t>
          </a:r>
        </a:p>
      </dsp:txBody>
      <dsp:txXfrm>
        <a:off x="857741" y="534118"/>
        <a:ext cx="2561655" cy="1707770"/>
      </dsp:txXfrm>
    </dsp:sp>
    <dsp:sp modelId="{FB52A992-CA7A-F641-B676-CF3D475EA0AE}">
      <dsp:nvSpPr>
        <dsp:cNvPr id="0" name=""/>
        <dsp:cNvSpPr/>
      </dsp:nvSpPr>
      <dsp:spPr>
        <a:xfrm>
          <a:off x="3718256" y="532367"/>
          <a:ext cx="3921054" cy="171127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b="0" kern="1200" noProof="0" dirty="0"/>
            <a:t>Visualization through plots</a:t>
          </a:r>
          <a:endParaRPr lang="en-US" sz="3600" b="0" kern="1200" noProof="0" dirty="0"/>
        </a:p>
      </dsp:txBody>
      <dsp:txXfrm>
        <a:off x="4573892" y="532367"/>
        <a:ext cx="2209782" cy="1711272"/>
      </dsp:txXfrm>
    </dsp:sp>
    <dsp:sp modelId="{3DFF6BBF-AF2A-43C6-82CC-BD24FC89BD28}">
      <dsp:nvSpPr>
        <dsp:cNvPr id="0" name=""/>
        <dsp:cNvSpPr/>
      </dsp:nvSpPr>
      <dsp:spPr>
        <a:xfrm>
          <a:off x="3856" y="2484478"/>
          <a:ext cx="4269425" cy="1707770"/>
        </a:xfrm>
        <a:prstGeom prst="chevron">
          <a:avLst/>
        </a:prstGeom>
        <a:solidFill>
          <a:schemeClr val="lt1">
            <a:hueOff val="0"/>
            <a:satOff val="0"/>
            <a:lumOff val="0"/>
            <a:alphaOff val="0"/>
          </a:schemeClr>
        </a:solidFill>
        <a:ln w="22225" cap="flat" cmpd="sng" algn="ctr">
          <a:solidFill>
            <a:schemeClr val="dk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noProof="0" dirty="0"/>
            <a:t>Identify batch effect magnitude in the dataset</a:t>
          </a:r>
        </a:p>
      </dsp:txBody>
      <dsp:txXfrm>
        <a:off x="857741" y="2484478"/>
        <a:ext cx="2561655" cy="1707770"/>
      </dsp:txXfrm>
    </dsp:sp>
    <dsp:sp modelId="{816F0BF4-EDB9-45C4-9EA4-CC4D906D3AFC}">
      <dsp:nvSpPr>
        <dsp:cNvPr id="0" name=""/>
        <dsp:cNvSpPr/>
      </dsp:nvSpPr>
      <dsp:spPr>
        <a:xfrm>
          <a:off x="3718256" y="2482727"/>
          <a:ext cx="3921054" cy="1711272"/>
        </a:xfrm>
        <a:prstGeom prst="chevron">
          <a:avLst/>
        </a:prstGeom>
        <a:solidFill>
          <a:schemeClr val="lt1">
            <a:alpha val="90000"/>
            <a:tint val="40000"/>
            <a:hueOff val="0"/>
            <a:satOff val="0"/>
            <a:lumOff val="0"/>
            <a:alphaOff val="0"/>
          </a:schemeClr>
        </a:solidFill>
        <a:ln w="1587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noProof="0" dirty="0"/>
            <a:t>Identify unwanted variation </a:t>
          </a:r>
        </a:p>
      </dsp:txBody>
      <dsp:txXfrm>
        <a:off x="4573892" y="2482727"/>
        <a:ext cx="2209782" cy="171127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5D2AE-2400-434D-A662-E51E38B9063D}" type="datetimeFigureOut">
              <a:rPr lang="de-DE" smtClean="0"/>
              <a:t>15.05.19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17CC7-FCD0-9E47-B68A-C76C55E86B21}" type="slidenum">
              <a:rPr lang="de-DE" smtClean="0"/>
              <a:t>‹Nr.›</a:t>
            </a:fld>
            <a:endParaRPr lang="de-DE"/>
          </a:p>
        </p:txBody>
      </p:sp>
    </p:spTree>
    <p:extLst>
      <p:ext uri="{BB962C8B-B14F-4D97-AF65-F5344CB8AC3E}">
        <p14:creationId xmlns:p14="http://schemas.microsoft.com/office/powerpoint/2010/main" val="422461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ciencedirect.com/topics/agricultural-and-biological-sciences/dimension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sciencedirect.com/topics/agricultural-and-biological-sciences/will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question</a:t>
            </a:r>
            <a:r>
              <a:rPr lang="de-DE" dirty="0"/>
              <a:t> </a:t>
            </a:r>
            <a:r>
              <a:rPr lang="de-DE" dirty="0" err="1"/>
              <a:t>we</a:t>
            </a:r>
            <a:r>
              <a:rPr lang="de-DE" dirty="0"/>
              <a:t> </a:t>
            </a:r>
            <a:r>
              <a:rPr lang="de-DE" dirty="0" err="1"/>
              <a:t>want</a:t>
            </a:r>
            <a:r>
              <a:rPr lang="de-DE" dirty="0"/>
              <a:t> </a:t>
            </a:r>
            <a:r>
              <a:rPr lang="de-DE" dirty="0" err="1"/>
              <a:t>to</a:t>
            </a:r>
            <a:r>
              <a:rPr lang="de-DE" baseline="0" dirty="0"/>
              <a:t> </a:t>
            </a:r>
            <a:r>
              <a:rPr lang="de-DE" baseline="0" dirty="0" err="1"/>
              <a:t>answer</a:t>
            </a:r>
            <a:r>
              <a:rPr lang="de-DE" baseline="0" dirty="0"/>
              <a:t> </a:t>
            </a:r>
            <a:r>
              <a:rPr lang="de-DE" baseline="0" dirty="0" err="1"/>
              <a:t>with</a:t>
            </a:r>
            <a:r>
              <a:rPr lang="de-DE" baseline="0" dirty="0"/>
              <a:t> </a:t>
            </a:r>
            <a:r>
              <a:rPr lang="de-DE" baseline="0" dirty="0" err="1"/>
              <a:t>help</a:t>
            </a:r>
            <a:r>
              <a:rPr lang="de-DE" baseline="0" dirty="0"/>
              <a:t> of </a:t>
            </a:r>
            <a:r>
              <a:rPr lang="de-DE" baseline="0" dirty="0" err="1"/>
              <a:t>our</a:t>
            </a:r>
            <a:r>
              <a:rPr lang="de-DE" baseline="0" dirty="0"/>
              <a:t> </a:t>
            </a:r>
            <a:r>
              <a:rPr lang="de-DE" baseline="0" dirty="0" err="1"/>
              <a:t>data</a:t>
            </a:r>
            <a:r>
              <a:rPr lang="de-DE" baseline="0" dirty="0"/>
              <a:t> </a:t>
            </a:r>
            <a:r>
              <a:rPr lang="de-DE" baseline="0" dirty="0" err="1"/>
              <a:t>set</a:t>
            </a:r>
            <a:r>
              <a:rPr lang="de-DE" baseline="0" dirty="0"/>
              <a:t> </a:t>
            </a:r>
            <a:r>
              <a:rPr lang="de-DE" baseline="0" dirty="0" err="1"/>
              <a:t>is</a:t>
            </a:r>
            <a:r>
              <a:rPr lang="de-DE" baseline="0" dirty="0"/>
              <a:t> … </a:t>
            </a:r>
          </a:p>
        </p:txBody>
      </p:sp>
      <p:sp>
        <p:nvSpPr>
          <p:cNvPr id="4" name="Foliennummernplatzhalter 3"/>
          <p:cNvSpPr>
            <a:spLocks noGrp="1"/>
          </p:cNvSpPr>
          <p:nvPr>
            <p:ph type="sldNum" sz="quarter" idx="5"/>
          </p:nvPr>
        </p:nvSpPr>
        <p:spPr/>
        <p:txBody>
          <a:bodyPr/>
          <a:lstStyle/>
          <a:p>
            <a:fld id="{FA017CC7-FCD0-9E47-B68A-C76C55E86B21}" type="slidenum">
              <a:rPr lang="de-DE" smtClean="0"/>
              <a:t>1</a:t>
            </a:fld>
            <a:endParaRPr lang="de-DE"/>
          </a:p>
        </p:txBody>
      </p:sp>
    </p:spTree>
    <p:extLst>
      <p:ext uri="{BB962C8B-B14F-4D97-AF65-F5344CB8AC3E}">
        <p14:creationId xmlns:p14="http://schemas.microsoft.com/office/powerpoint/2010/main" val="14434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it might happen that also our genes of interest for MCL have some unreliable coverages or missing values. We will inspect these genes and treat them individually. Now that we will have a lot of missing values that would cause problems in our downstream analysis we will set a threshold on how many NAs are acceptable in one gene. The genes with to many NAs will be removed because the information we get of those is not reliable and the remaining NA’s will be </a:t>
            </a:r>
            <a:r>
              <a:rPr lang="en-US" dirty="0" err="1"/>
              <a:t>imputated</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Threshold: 3 or more missing values (NA) out of 5 </a:t>
            </a:r>
            <a:r>
              <a:rPr lang="en-US" dirty="0">
                <a:sym typeface="Wingdings" pitchFamily="2" charset="2"/>
              </a:rPr>
              <a:t></a:t>
            </a:r>
            <a:r>
              <a:rPr lang="en-US" dirty="0"/>
              <a:t> remove gene; remaining NA overwrite with mean</a:t>
            </a:r>
            <a:endParaRPr lang="de-DE" dirty="0"/>
          </a:p>
          <a:p>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10</a:t>
            </a:fld>
            <a:endParaRPr lang="de-DE"/>
          </a:p>
        </p:txBody>
      </p:sp>
    </p:spTree>
    <p:extLst>
      <p:ext uri="{BB962C8B-B14F-4D97-AF65-F5344CB8AC3E}">
        <p14:creationId xmlns:p14="http://schemas.microsoft.com/office/powerpoint/2010/main" val="325460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After </a:t>
            </a:r>
            <a:r>
              <a:rPr lang="de-DE" dirty="0" err="1"/>
              <a:t>cleaning</a:t>
            </a:r>
            <a:r>
              <a:rPr lang="de-DE" dirty="0"/>
              <a:t> </a:t>
            </a:r>
            <a:r>
              <a:rPr lang="de-DE" dirty="0" err="1"/>
              <a:t>up</a:t>
            </a:r>
            <a:r>
              <a:rPr lang="de-DE" dirty="0"/>
              <a:t> </a:t>
            </a:r>
            <a:r>
              <a:rPr lang="de-DE" dirty="0" err="1"/>
              <a:t>our</a:t>
            </a:r>
            <a:r>
              <a:rPr lang="de-DE" dirty="0"/>
              <a:t> </a:t>
            </a:r>
            <a:r>
              <a:rPr lang="de-DE" dirty="0" err="1"/>
              <a:t>data</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normalize</a:t>
            </a:r>
            <a:r>
              <a:rPr lang="de-DE" dirty="0"/>
              <a:t> </a:t>
            </a:r>
            <a:r>
              <a:rPr lang="de-DE" dirty="0" err="1"/>
              <a:t>them</a:t>
            </a:r>
            <a:r>
              <a:rPr lang="de-DE" dirty="0"/>
              <a:t> </a:t>
            </a:r>
            <a:r>
              <a:rPr lang="de-DE" dirty="0" err="1"/>
              <a:t>by</a:t>
            </a:r>
            <a:r>
              <a:rPr lang="de-DE" dirty="0"/>
              <a:t> </a:t>
            </a:r>
            <a:r>
              <a:rPr lang="de-DE" dirty="0" err="1"/>
              <a:t>transforming</a:t>
            </a:r>
            <a:r>
              <a:rPr lang="de-DE" dirty="0"/>
              <a:t> </a:t>
            </a:r>
            <a:r>
              <a:rPr lang="de-DE" dirty="0" err="1"/>
              <a:t>the</a:t>
            </a:r>
            <a:r>
              <a:rPr lang="de-DE" dirty="0"/>
              <a:t> </a:t>
            </a:r>
            <a:r>
              <a:rPr lang="de-DE" dirty="0" err="1"/>
              <a:t>beta</a:t>
            </a:r>
            <a:r>
              <a:rPr lang="de-DE" dirty="0"/>
              <a:t> </a:t>
            </a:r>
            <a:r>
              <a:rPr lang="de-DE" dirty="0" err="1"/>
              <a:t>values</a:t>
            </a:r>
            <a:r>
              <a:rPr lang="de-DE" dirty="0"/>
              <a:t> </a:t>
            </a:r>
            <a:r>
              <a:rPr lang="de-DE" dirty="0" err="1"/>
              <a:t>into</a:t>
            </a:r>
            <a:r>
              <a:rPr lang="de-DE" dirty="0"/>
              <a:t> M-</a:t>
            </a:r>
            <a:r>
              <a:rPr lang="de-DE" dirty="0" err="1"/>
              <a:t>values</a:t>
            </a:r>
            <a:r>
              <a:rPr lang="de-DE" dirty="0"/>
              <a:t>. This </a:t>
            </a:r>
            <a:r>
              <a:rPr lang="de-DE" dirty="0" err="1"/>
              <a:t>step</a:t>
            </a:r>
            <a:r>
              <a:rPr lang="de-DE" dirty="0"/>
              <a:t> </a:t>
            </a:r>
            <a:r>
              <a:rPr lang="de-DE" dirty="0" err="1"/>
              <a:t>is</a:t>
            </a:r>
            <a:r>
              <a:rPr lang="de-DE" dirty="0"/>
              <a:t> </a:t>
            </a:r>
            <a:r>
              <a:rPr lang="de-DE" dirty="0" err="1"/>
              <a:t>important</a:t>
            </a:r>
            <a:r>
              <a:rPr lang="de-DE" dirty="0"/>
              <a:t> </a:t>
            </a:r>
            <a:r>
              <a:rPr lang="de-DE" dirty="0" err="1"/>
              <a:t>because</a:t>
            </a:r>
            <a:r>
              <a:rPr lang="de-DE" dirty="0"/>
              <a:t> </a:t>
            </a:r>
            <a:r>
              <a:rPr lang="de-DE" dirty="0" err="1"/>
              <a:t>beta</a:t>
            </a:r>
            <a:r>
              <a:rPr lang="de-DE" dirty="0"/>
              <a:t> </a:t>
            </a:r>
            <a:r>
              <a:rPr lang="de-DE" dirty="0" err="1"/>
              <a:t>values</a:t>
            </a:r>
            <a:r>
              <a:rPr lang="de-DE" dirty="0"/>
              <a:t> </a:t>
            </a:r>
            <a:r>
              <a:rPr lang="de-DE" dirty="0" err="1"/>
              <a:t>are</a:t>
            </a:r>
            <a:r>
              <a:rPr lang="de-DE" dirty="0"/>
              <a:t> </a:t>
            </a:r>
            <a:r>
              <a:rPr lang="de-DE" dirty="0" err="1"/>
              <a:t>heteroscedastic</a:t>
            </a:r>
            <a:r>
              <a:rPr lang="de-DE" dirty="0"/>
              <a:t> and </a:t>
            </a:r>
            <a:r>
              <a:rPr lang="de-DE" dirty="0" err="1"/>
              <a:t>therefore</a:t>
            </a:r>
            <a:r>
              <a:rPr lang="de-DE" dirty="0"/>
              <a:t> </a:t>
            </a:r>
            <a:r>
              <a:rPr lang="de-DE" dirty="0" err="1"/>
              <a:t>have</a:t>
            </a:r>
            <a:r>
              <a:rPr lang="de-DE" dirty="0"/>
              <a:t> </a:t>
            </a:r>
            <a:r>
              <a:rPr lang="de-DE" dirty="0" err="1"/>
              <a:t>low</a:t>
            </a:r>
            <a:r>
              <a:rPr lang="de-DE" dirty="0"/>
              <a:t> </a:t>
            </a:r>
            <a:r>
              <a:rPr lang="de-DE" dirty="0" err="1"/>
              <a:t>statistical</a:t>
            </a:r>
            <a:r>
              <a:rPr lang="de-DE" dirty="0"/>
              <a:t> power. But </a:t>
            </a:r>
            <a:r>
              <a:rPr lang="de-DE" dirty="0" err="1"/>
              <a:t>the</a:t>
            </a:r>
            <a:r>
              <a:rPr lang="de-DE" dirty="0"/>
              <a:t> M </a:t>
            </a:r>
            <a:r>
              <a:rPr lang="de-DE" dirty="0" err="1"/>
              <a:t>values</a:t>
            </a:r>
            <a:r>
              <a:rPr lang="de-DE" dirty="0"/>
              <a:t> </a:t>
            </a:r>
            <a:r>
              <a:rPr lang="de-DE" dirty="0" err="1"/>
              <a:t>we</a:t>
            </a:r>
            <a:r>
              <a:rPr lang="de-DE" dirty="0"/>
              <a:t> </a:t>
            </a:r>
            <a:r>
              <a:rPr lang="de-DE" dirty="0" err="1"/>
              <a:t>then</a:t>
            </a:r>
            <a:r>
              <a:rPr lang="de-DE" dirty="0"/>
              <a:t> </a:t>
            </a:r>
            <a:r>
              <a:rPr lang="de-DE" dirty="0" err="1"/>
              <a:t>get</a:t>
            </a:r>
            <a:r>
              <a:rPr lang="de-DE" dirty="0"/>
              <a:t> </a:t>
            </a:r>
            <a:r>
              <a:rPr lang="de-DE" dirty="0" err="1"/>
              <a:t>are</a:t>
            </a:r>
            <a:r>
              <a:rPr lang="de-DE" dirty="0"/>
              <a:t> </a:t>
            </a:r>
            <a:r>
              <a:rPr lang="de-DE" dirty="0" err="1"/>
              <a:t>less</a:t>
            </a:r>
            <a:r>
              <a:rPr lang="de-DE" dirty="0"/>
              <a:t> intuitive </a:t>
            </a:r>
            <a:r>
              <a:rPr lang="de-DE" dirty="0" err="1"/>
              <a:t>to</a:t>
            </a:r>
            <a:r>
              <a:rPr lang="de-DE" dirty="0"/>
              <a:t> </a:t>
            </a:r>
            <a:r>
              <a:rPr lang="de-DE" dirty="0" err="1"/>
              <a:t>understand</a:t>
            </a:r>
            <a:r>
              <a:rPr lang="de-DE" dirty="0"/>
              <a:t>. So </a:t>
            </a:r>
            <a:r>
              <a:rPr lang="de-DE" dirty="0" err="1"/>
              <a:t>maybe</a:t>
            </a:r>
            <a:r>
              <a:rPr lang="de-DE" dirty="0"/>
              <a:t> extra </a:t>
            </a:r>
            <a:r>
              <a:rPr lang="de-DE" dirty="0" err="1"/>
              <a:t>columns</a:t>
            </a:r>
            <a:r>
              <a:rPr lang="de-DE" dirty="0"/>
              <a:t> </a:t>
            </a:r>
            <a:r>
              <a:rPr lang="de-DE" dirty="0" err="1"/>
              <a:t>with</a:t>
            </a:r>
            <a:r>
              <a:rPr lang="de-DE" dirty="0"/>
              <a:t> </a:t>
            </a:r>
            <a:r>
              <a:rPr lang="de-DE" dirty="0" err="1"/>
              <a:t>the</a:t>
            </a:r>
            <a:r>
              <a:rPr lang="de-DE" dirty="0"/>
              <a:t> </a:t>
            </a:r>
            <a:r>
              <a:rPr lang="de-DE" dirty="0" err="1"/>
              <a:t>mean</a:t>
            </a:r>
            <a:r>
              <a:rPr lang="de-DE" dirty="0"/>
              <a:t>, median and </a:t>
            </a:r>
            <a:r>
              <a:rPr lang="de-DE" dirty="0" err="1"/>
              <a:t>standard</a:t>
            </a:r>
            <a:r>
              <a:rPr lang="de-DE" dirty="0"/>
              <a:t> </a:t>
            </a:r>
            <a:r>
              <a:rPr lang="de-DE" dirty="0" err="1"/>
              <a:t>deviation</a:t>
            </a:r>
            <a:r>
              <a:rPr lang="de-DE" dirty="0"/>
              <a:t> will </a:t>
            </a:r>
            <a:r>
              <a:rPr lang="de-DE" dirty="0" err="1"/>
              <a:t>help</a:t>
            </a:r>
            <a:r>
              <a:rPr lang="de-DE" dirty="0"/>
              <a:t> </a:t>
            </a:r>
            <a:r>
              <a:rPr lang="de-DE" dirty="0" err="1"/>
              <a:t>us</a:t>
            </a:r>
            <a:r>
              <a:rPr lang="de-DE" dirty="0"/>
              <a:t> </a:t>
            </a:r>
            <a:r>
              <a:rPr lang="de-DE" dirty="0" err="1"/>
              <a:t>compare</a:t>
            </a:r>
            <a:r>
              <a:rPr lang="de-DE" dirty="0"/>
              <a:t> </a:t>
            </a:r>
            <a:r>
              <a:rPr lang="de-DE" dirty="0" err="1"/>
              <a:t>the</a:t>
            </a:r>
            <a:r>
              <a:rPr lang="de-DE" dirty="0"/>
              <a:t> genes </a:t>
            </a:r>
            <a:r>
              <a:rPr lang="de-DE" dirty="0" err="1"/>
              <a:t>easier</a:t>
            </a:r>
            <a:r>
              <a:rPr lang="de-DE" dirty="0"/>
              <a:t>.</a:t>
            </a:r>
          </a:p>
          <a:p>
            <a:endParaRPr lang="de-DE" dirty="0"/>
          </a:p>
          <a:p>
            <a:r>
              <a:rPr lang="de-DE" dirty="0" err="1"/>
              <a:t>Heteroscedastic</a:t>
            </a:r>
            <a:r>
              <a:rPr lang="de-DE" dirty="0"/>
              <a:t>: </a:t>
            </a:r>
            <a:r>
              <a:rPr lang="de-DE" dirty="0" err="1"/>
              <a:t>existence</a:t>
            </a:r>
            <a:r>
              <a:rPr lang="de-DE" dirty="0"/>
              <a:t> of </a:t>
            </a:r>
            <a:r>
              <a:rPr lang="de-DE" dirty="0" err="1"/>
              <a:t>subpopulations</a:t>
            </a:r>
            <a:r>
              <a:rPr lang="de-DE" dirty="0"/>
              <a:t> </a:t>
            </a:r>
            <a:r>
              <a:rPr lang="de-DE" dirty="0" err="1"/>
              <a:t>that</a:t>
            </a:r>
            <a:r>
              <a:rPr lang="de-DE" dirty="0"/>
              <a:t> </a:t>
            </a:r>
            <a:r>
              <a:rPr lang="de-DE" dirty="0" err="1"/>
              <a:t>have</a:t>
            </a:r>
            <a:r>
              <a:rPr lang="de-DE" dirty="0"/>
              <a:t> different </a:t>
            </a:r>
            <a:r>
              <a:rPr lang="de-DE" dirty="0" err="1"/>
              <a:t>variabilities</a:t>
            </a:r>
            <a:r>
              <a:rPr lang="de-DE" dirty="0"/>
              <a:t> </a:t>
            </a:r>
            <a:r>
              <a:rPr lang="de-DE" dirty="0" err="1"/>
              <a:t>from</a:t>
            </a:r>
            <a:r>
              <a:rPr lang="de-DE" dirty="0"/>
              <a:t> </a:t>
            </a:r>
            <a:r>
              <a:rPr lang="de-DE" dirty="0" err="1"/>
              <a:t>others</a:t>
            </a:r>
            <a:r>
              <a:rPr lang="de-DE" dirty="0"/>
              <a:t> </a:t>
            </a:r>
            <a:r>
              <a:rPr lang="de-DE" dirty="0" err="1"/>
              <a:t>within</a:t>
            </a:r>
            <a:r>
              <a:rPr lang="de-DE" dirty="0"/>
              <a:t> a </a:t>
            </a:r>
            <a:r>
              <a:rPr lang="de-DE" dirty="0" err="1"/>
              <a:t>data</a:t>
            </a:r>
            <a:r>
              <a:rPr lang="de-DE" dirty="0"/>
              <a:t> </a:t>
            </a:r>
            <a:r>
              <a:rPr lang="de-DE" dirty="0" err="1"/>
              <a:t>set</a:t>
            </a:r>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11</a:t>
            </a:fld>
            <a:endParaRPr lang="de-DE"/>
          </a:p>
        </p:txBody>
      </p:sp>
    </p:spTree>
    <p:extLst>
      <p:ext uri="{BB962C8B-B14F-4D97-AF65-F5344CB8AC3E}">
        <p14:creationId xmlns:p14="http://schemas.microsoft.com/office/powerpoint/2010/main" val="345672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our M values we want to test if there are differences within or between our two sample groups. For that we will visualize our data through plots, for example density curves and scatterplots.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it’s important to consider that some variation is caused by batch effects. Whether or not the batch effects are significant enough to effect our analysis can be detected by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Batch </a:t>
            </a:r>
            <a:r>
              <a:rPr lang="de-DE" dirty="0" err="1"/>
              <a:t>effects</a:t>
            </a:r>
            <a:r>
              <a:rPr lang="de-DE" dirty="0"/>
              <a:t>: </a:t>
            </a:r>
            <a:r>
              <a:rPr lang="en-US" sz="1200" b="0" i="0" u="none" strike="noStrike" kern="1200" dirty="0">
                <a:solidFill>
                  <a:schemeClr val="tx1"/>
                </a:solidFill>
                <a:effectLst/>
                <a:latin typeface="+mn-lt"/>
                <a:ea typeface="+mn-ea"/>
                <a:cs typeface="+mn-cs"/>
              </a:rPr>
              <a:t>cumulative error introduced by time and place-dependent experimental variations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Batch effects are almost inevitable; largely because most of the available microarray platforms can assay fewer than 24 samples at a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there a visual difference between the healthy and cancer group and also within one group before further analysis: density curves (healthy; cancer; mean of healthy + cancer), scatterplot (mean/median of healthy and cancer)</a:t>
            </a:r>
            <a:endParaRPr lang="de-DE" dirty="0" err="1"/>
          </a:p>
          <a:p>
            <a:endParaRPr lang="de-DE" dirty="0" err="1"/>
          </a:p>
        </p:txBody>
      </p:sp>
      <p:sp>
        <p:nvSpPr>
          <p:cNvPr id="4" name="Foliennummernplatzhalter 3"/>
          <p:cNvSpPr>
            <a:spLocks noGrp="1"/>
          </p:cNvSpPr>
          <p:nvPr>
            <p:ph type="sldNum" sz="quarter" idx="5"/>
          </p:nvPr>
        </p:nvSpPr>
        <p:spPr/>
        <p:txBody>
          <a:bodyPr/>
          <a:lstStyle/>
          <a:p>
            <a:fld id="{FA017CC7-FCD0-9E47-B68A-C76C55E86B21}" type="slidenum">
              <a:rPr lang="de-DE" smtClean="0"/>
              <a:t>12</a:t>
            </a:fld>
            <a:endParaRPr lang="de-DE"/>
          </a:p>
        </p:txBody>
      </p:sp>
    </p:spTree>
    <p:extLst>
      <p:ext uri="{BB962C8B-B14F-4D97-AF65-F5344CB8AC3E}">
        <p14:creationId xmlns:p14="http://schemas.microsoft.com/office/powerpoint/2010/main" val="62396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a:solidFill>
                  <a:schemeClr val="tx1"/>
                </a:solidFill>
                <a:latin typeface="+mn-lt"/>
                <a:ea typeface="+mn-ea"/>
                <a:cs typeface="+mn-cs"/>
              </a:rPr>
              <a:t>Next</a:t>
            </a:r>
            <a:r>
              <a:rPr lang="en-US" sz="1200" kern="1200" baseline="0">
                <a:solidFill>
                  <a:schemeClr val="tx1"/>
                </a:solidFill>
                <a:latin typeface="+mn-lt"/>
                <a:ea typeface="+mn-ea"/>
                <a:cs typeface="+mn-cs"/>
              </a:rPr>
              <a:t> stepp in our downstream analysis to reduce the high dimnetionality of the data.</a:t>
            </a:r>
          </a:p>
          <a:p>
            <a:r>
              <a:rPr lang="en-US" sz="1200" kern="1200" baseline="0">
                <a:solidFill>
                  <a:schemeClr val="tx1"/>
                </a:solidFill>
                <a:latin typeface="+mn-lt"/>
                <a:ea typeface="+mn-ea"/>
                <a:cs typeface="+mn-cs"/>
              </a:rPr>
              <a:t>PCA- camputer the majority of the variation  through a few  principal components</a:t>
            </a:r>
          </a:p>
          <a:p>
            <a:r>
              <a:rPr lang="en-US" sz="1200" kern="1200" baseline="0">
                <a:solidFill>
                  <a:schemeClr val="tx1"/>
                </a:solidFill>
                <a:latin typeface="+mn-lt"/>
                <a:ea typeface="+mn-ea"/>
                <a:cs typeface="+mn-cs"/>
              </a:rPr>
              <a:t>Then we would like to see if the </a:t>
            </a:r>
          </a:p>
          <a:p>
            <a:endParaRPr lang="en-US" sz="1200" kern="1200">
              <a:solidFill>
                <a:schemeClr val="tx1"/>
              </a:solidFill>
              <a:latin typeface="+mn-lt"/>
              <a:ea typeface="+mn-ea"/>
              <a:cs typeface="+mn-cs"/>
            </a:endParaRPr>
          </a:p>
          <a:p>
            <a:endParaRPr lang="en-US" sz="1200" kern="1200">
              <a:solidFill>
                <a:schemeClr val="tx1"/>
              </a:solidFill>
              <a:latin typeface="+mn-lt"/>
              <a:ea typeface="+mn-ea"/>
              <a:cs typeface="+mn-cs"/>
            </a:endParaRP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 PCA is a statistical method, which reduces high dimensional data into low </a:t>
            </a:r>
          </a:p>
          <a:p>
            <a:r>
              <a:rPr lang="en-US" sz="1200" kern="1200">
                <a:solidFill>
                  <a:schemeClr val="tx1"/>
                </a:solidFill>
                <a:latin typeface="+mn-lt"/>
                <a:ea typeface="+mn-ea"/>
                <a:cs typeface="+mn-cs"/>
                <a:hlinkClick r:id="rId3"/>
              </a:rPr>
              <a:t>So It</a:t>
            </a:r>
            <a:r>
              <a:rPr lang="en-US" sz="1200" kern="1200" baseline="0">
                <a:solidFill>
                  <a:schemeClr val="tx1"/>
                </a:solidFill>
                <a:latin typeface="+mn-lt"/>
                <a:ea typeface="+mn-ea"/>
                <a:cs typeface="+mn-cs"/>
                <a:hlinkClick r:id="rId3"/>
              </a:rPr>
              <a:t> would reduce the data in such a way that the majority of the variation could be captured by a couple dozens of principal component</a:t>
            </a:r>
          </a:p>
          <a:p>
            <a:endParaRPr lang="en-US" sz="1200" kern="1200" baseline="0">
              <a:solidFill>
                <a:schemeClr val="tx1"/>
              </a:solidFill>
              <a:latin typeface="+mn-lt"/>
              <a:ea typeface="+mn-ea"/>
              <a:cs typeface="+mn-cs"/>
              <a:hlinkClick r:id="rId3"/>
            </a:endParaRPr>
          </a:p>
          <a:p>
            <a:endParaRPr lang="en-US" sz="1200" kern="1200">
              <a:solidFill>
                <a:schemeClr val="tx1"/>
              </a:solidFill>
              <a:latin typeface="+mn-lt"/>
              <a:ea typeface="+mn-ea"/>
              <a:cs typeface="+mn-cs"/>
              <a:hlinkClick r:id="rId3"/>
            </a:endParaRPr>
          </a:p>
          <a:p>
            <a:r>
              <a:rPr lang="en-US" sz="1200" kern="1200">
                <a:solidFill>
                  <a:schemeClr val="tx1"/>
                </a:solidFill>
                <a:latin typeface="+mn-lt"/>
                <a:ea typeface="+mn-ea"/>
                <a:cs typeface="+mn-cs"/>
                <a:hlinkClick r:id="rId3"/>
              </a:rPr>
              <a:t>dimensions in such a way that the new dimensions explain maximum variation in the data. If PCA is performed on data with ‘n’ features then the data </a:t>
            </a:r>
            <a:r>
              <a:rPr lang="en-US" sz="1200" kern="1200">
                <a:solidFill>
                  <a:schemeClr val="tx1"/>
                </a:solidFill>
                <a:latin typeface="+mn-lt"/>
                <a:ea typeface="+mn-ea"/>
                <a:cs typeface="+mn-cs"/>
                <a:hlinkClick r:id="rId4"/>
              </a:rPr>
              <a:t>will be transformed into new ‘n’ dimensions called “principal components”. Most of the variation in new dimensions can now be explained by few principal components. These new components (features) can now be used for predictive analysis and model building. We have performed PCA on the Methylation data, which contains 1701 features. The results showed that 30 components capture the total of 99% variation in the data.</a:t>
            </a:r>
            <a:endParaRPr lang="en-US" sz="1200" kern="1200">
              <a:solidFill>
                <a:schemeClr val="tx1"/>
              </a:solidFill>
              <a:latin typeface="+mn-lt"/>
              <a:ea typeface="+mn-ea"/>
              <a:cs typeface="+mn-cs"/>
            </a:endParaRP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K-mean non hierarchical clustering method</a:t>
            </a:r>
          </a:p>
          <a:p>
            <a:r>
              <a:rPr lang="en-US" sz="1200" kern="1200">
                <a:solidFill>
                  <a:schemeClr val="tx1"/>
                </a:solidFill>
                <a:latin typeface="+mn-lt"/>
                <a:ea typeface="+mn-ea"/>
                <a:cs typeface="+mn-cs"/>
              </a:rPr>
              <a:t>Clustering algorithms are used to partition samples into groups based on the similarity between their methylation profiles. In this way, related related samples are identified. </a:t>
            </a:r>
            <a:endParaRPr lang="de-DE" dirty="0">
              <a:solidFill>
                <a:schemeClr val="tx1"/>
              </a:solidFill>
            </a:endParaRPr>
          </a:p>
          <a:p>
            <a:r>
              <a:rPr lang="en-US" dirty="0">
                <a:solidFill>
                  <a:schemeClr val="tx1"/>
                </a:solidFill>
              </a:rPr>
              <a:t>check if clusters coincide with the sample labels</a:t>
            </a:r>
          </a:p>
        </p:txBody>
      </p:sp>
      <p:sp>
        <p:nvSpPr>
          <p:cNvPr id="4" name="Foliennummernplatzhalter 3"/>
          <p:cNvSpPr>
            <a:spLocks noGrp="1"/>
          </p:cNvSpPr>
          <p:nvPr>
            <p:ph type="sldNum" sz="quarter" idx="5"/>
          </p:nvPr>
        </p:nvSpPr>
        <p:spPr/>
        <p:txBody>
          <a:bodyPr/>
          <a:lstStyle/>
          <a:p>
            <a:fld id="{FA017CC7-FCD0-9E47-B68A-C76C55E86B21}" type="slidenum">
              <a:rPr lang="de-DE" smtClean="0"/>
              <a:t>13</a:t>
            </a:fld>
            <a:endParaRPr lang="de-DE"/>
          </a:p>
        </p:txBody>
      </p:sp>
    </p:spTree>
    <p:extLst>
      <p:ext uri="{BB962C8B-B14F-4D97-AF65-F5344CB8AC3E}">
        <p14:creationId xmlns:p14="http://schemas.microsoft.com/office/powerpoint/2010/main" val="199649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a:solidFill>
                  <a:schemeClr val="tx1"/>
                </a:solidFill>
                <a:latin typeface="+mn-lt"/>
                <a:ea typeface="+mn-ea"/>
                <a:cs typeface="+mn-cs"/>
              </a:rPr>
              <a:t>next downstream analysis is to perform DM analysis, which is usually done in the form of identifying DMCs or DMRs. Identification of DMCs involves comparing the methylation level at each CpG site across the phenotypes (two or more) and applying statistical tests for hypothesis testing</a:t>
            </a:r>
          </a:p>
          <a:p>
            <a:r>
              <a:rPr lang="en-US" sz="1200" kern="1200">
                <a:solidFill>
                  <a:schemeClr val="tx1"/>
                </a:solidFill>
                <a:latin typeface="+mn-lt"/>
                <a:ea typeface="+mn-ea"/>
                <a:cs typeface="+mn-cs"/>
              </a:rPr>
              <a:t>While </a:t>
            </a:r>
            <a:r>
              <a:rPr lang="en-US" sz="1200" i="1" kern="1200">
                <a:solidFill>
                  <a:schemeClr val="tx1"/>
                </a:solidFill>
                <a:latin typeface="+mn-lt"/>
                <a:ea typeface="+mn-ea"/>
                <a:cs typeface="+mn-cs"/>
              </a:rPr>
              <a:t>t</a:t>
            </a:r>
            <a:r>
              <a:rPr lang="en-US" sz="1200" i="0" kern="1200">
                <a:solidFill>
                  <a:schemeClr val="tx1"/>
                </a:solidFill>
                <a:latin typeface="+mn-lt"/>
                <a:ea typeface="+mn-ea"/>
                <a:cs typeface="+mn-cs"/>
              </a:rPr>
              <a:t>-test is a classical approach to compare the means, limma and Goeman’s test are empirical Bayesian approaches that were primarily designed to detect differentially expressed genes</a:t>
            </a:r>
          </a:p>
          <a:p>
            <a:endParaRPr lang="en-US" sz="1200" kern="1200">
              <a:solidFill>
                <a:schemeClr val="tx1"/>
              </a:solidFill>
              <a:latin typeface="+mn-lt"/>
              <a:ea typeface="+mn-ea"/>
              <a:cs typeface="+mn-cs"/>
            </a:endParaRPr>
          </a:p>
          <a:p>
            <a:endParaRPr lang="de-DE" dirty="0"/>
          </a:p>
          <a:p>
            <a:r>
              <a:rPr lang="en-US" sz="1200" kern="1200">
                <a:solidFill>
                  <a:schemeClr val="tx1"/>
                </a:solidFill>
                <a:latin typeface="+mn-lt"/>
                <a:ea typeface="+mn-ea"/>
                <a:cs typeface="+mn-cs"/>
              </a:rPr>
              <a:t>deletion of less important or redundant features, this, in turn, leads to rapid classification, minimization of data load and it simplifies analysis.</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What we basically do is, assign initial</a:t>
            </a:r>
            <a:r>
              <a:rPr lang="en-US" sz="1200" kern="1200" baseline="0">
                <a:solidFill>
                  <a:schemeClr val="tx1"/>
                </a:solidFill>
                <a:latin typeface="+mn-lt"/>
                <a:ea typeface="+mn-ea"/>
                <a:cs typeface="+mn-cs"/>
              </a:rPr>
              <a:t> relevance to features using the t-test, which then will further be improved based on the predictive performance  of logistic regression model build on predefined features which are dmr</a:t>
            </a:r>
            <a:endParaRPr lang="en-US" sz="1200" u="sng" kern="1200">
              <a:solidFill>
                <a:schemeClr val="tx1"/>
              </a:solidFill>
              <a:latin typeface="+mn-lt"/>
              <a:ea typeface="+mn-ea"/>
              <a:cs typeface="+mn-cs"/>
            </a:endParaRP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Which genes and regulatory features are at your differentially methylated loci. Are the differentially methylated regions in the gene bodies or promoter regions? Research what impact your candidate genes could have.</a:t>
            </a:r>
            <a:endParaRPr lang="en-US" sz="1200" u="sng" kern="1200">
              <a:solidFill>
                <a:schemeClr val="tx1"/>
              </a:solidFill>
              <a:latin typeface="+mn-lt"/>
              <a:ea typeface="+mn-ea"/>
              <a:cs typeface="+mn-cs"/>
            </a:endParaRPr>
          </a:p>
          <a:p>
            <a:endParaRPr lang="en-US" sz="1200" u="sng" kern="1200">
              <a:solidFill>
                <a:schemeClr val="tx1"/>
              </a:solidFill>
              <a:latin typeface="+mn-lt"/>
              <a:ea typeface="+mn-ea"/>
              <a:cs typeface="+mn-cs"/>
            </a:endParaRPr>
          </a:p>
          <a:p>
            <a:r>
              <a:rPr lang="en-US" sz="1200" u="sng" kern="1200">
                <a:solidFill>
                  <a:schemeClr val="tx1"/>
                </a:solidFill>
                <a:latin typeface="+mn-lt"/>
                <a:ea typeface="+mn-ea"/>
                <a:cs typeface="+mn-cs"/>
              </a:rPr>
              <a:t>Extra</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Logistic regression (LR) finds the relationship between dependent and predictive variable by fitting a regression model. In logistic regression, the dependent or outcome variable is dichotomous i.e. it is a categorical variable with two classes. Helathy diseasded</a:t>
            </a:r>
            <a:endParaRPr lang="en-US" sz="1200" u="sng" kern="1200">
              <a:solidFill>
                <a:schemeClr val="tx1"/>
              </a:solidFill>
              <a:latin typeface="+mn-lt"/>
              <a:ea typeface="+mn-ea"/>
              <a:cs typeface="+mn-cs"/>
            </a:endParaRP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In this study, we have the diseased condition as our outcome or dependent variables, having values 0 and 1 for control and diseased condition respectively. Our predictors are the methylation pattern for 1701 transcripts, which is measured across 66 samples (Xiong et al., 2017). We have performed logistic regression for the dependent variable with each of the predictors/ features individually and measured the model performance using</a:t>
            </a:r>
            <a:endParaRPr lang="en-US" sz="1200" u="sng" kern="1200">
              <a:solidFill>
                <a:schemeClr val="tx1"/>
              </a:solidFill>
              <a:latin typeface="+mn-lt"/>
              <a:ea typeface="+mn-ea"/>
              <a:cs typeface="+mn-cs"/>
            </a:endParaRPr>
          </a:p>
          <a:p>
            <a:endParaRPr lang="de-DE" dirty="0"/>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DMCs/DMRs occasionally can be linked to transcriptional repression of the associated genes; therefore, they provide crucial biological insights that may lead to the development of potential drug candidates [</a:t>
            </a:r>
            <a:r>
              <a:rPr lang="en-US" sz="1200" u="sng" kern="1200">
                <a:solidFill>
                  <a:schemeClr val="tx1"/>
                </a:solidFill>
                <a:latin typeface="+mn-lt"/>
                <a:ea typeface="+mn-ea"/>
                <a:cs typeface="+mn-cs"/>
              </a:rPr>
              <a:t>1].</a:t>
            </a:r>
          </a:p>
          <a:p>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14</a:t>
            </a:fld>
            <a:endParaRPr lang="de-DE"/>
          </a:p>
        </p:txBody>
      </p:sp>
    </p:spTree>
    <p:extLst>
      <p:ext uri="{BB962C8B-B14F-4D97-AF65-F5344CB8AC3E}">
        <p14:creationId xmlns:p14="http://schemas.microsoft.com/office/powerpoint/2010/main" val="199649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Batch Effekt: technische Fehler: Unterschiedliche Tage, unterschiedliche Menschen, andere Essays</a:t>
            </a:r>
          </a:p>
          <a:p>
            <a:r>
              <a:rPr lang="de-DE" dirty="0"/>
              <a:t> </a:t>
            </a:r>
            <a:r>
              <a:rPr lang="de-DE" dirty="0">
                <a:sym typeface="Wingdings" pitchFamily="2" charset="2"/>
              </a:rPr>
              <a:t> </a:t>
            </a:r>
            <a:r>
              <a:rPr lang="de-DE" dirty="0"/>
              <a:t>Sample </a:t>
            </a:r>
            <a:r>
              <a:rPr lang="de-DE" dirty="0" err="1"/>
              <a:t>clustern</a:t>
            </a:r>
            <a:r>
              <a:rPr lang="de-DE" dirty="0"/>
              <a:t> von einem Tag </a:t>
            </a:r>
            <a:r>
              <a:rPr lang="de-DE" dirty="0">
                <a:sym typeface="Wingdings" pitchFamily="2" charset="2"/>
              </a:rPr>
              <a:t> </a:t>
            </a:r>
            <a:r>
              <a:rPr lang="de-DE" dirty="0" err="1">
                <a:sym typeface="Wingdings" pitchFamily="2" charset="2"/>
              </a:rPr>
              <a:t>plot</a:t>
            </a:r>
            <a:r>
              <a:rPr lang="de-DE" dirty="0">
                <a:sym typeface="Wingdings" pitchFamily="2" charset="2"/>
              </a:rPr>
              <a:t> um zu sehen ob es wirklich </a:t>
            </a:r>
            <a:r>
              <a:rPr lang="de-DE" dirty="0" err="1">
                <a:sym typeface="Wingdings" pitchFamily="2" charset="2"/>
              </a:rPr>
              <a:t>einfluss</a:t>
            </a:r>
            <a:r>
              <a:rPr lang="de-DE" dirty="0">
                <a:sym typeface="Wingdings" pitchFamily="2" charset="2"/>
              </a:rPr>
              <a:t> hat (d.h. unterschiedliche Tage unterschiedliche Ergebnisse)</a:t>
            </a:r>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18</a:t>
            </a:fld>
            <a:endParaRPr lang="de-DE"/>
          </a:p>
        </p:txBody>
      </p:sp>
    </p:spTree>
    <p:extLst>
      <p:ext uri="{BB962C8B-B14F-4D97-AF65-F5344CB8AC3E}">
        <p14:creationId xmlns:p14="http://schemas.microsoft.com/office/powerpoint/2010/main" val="64857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Dimensional </a:t>
            </a:r>
            <a:r>
              <a:rPr lang="de-DE" dirty="0" err="1"/>
              <a:t>reduction</a:t>
            </a:r>
            <a:r>
              <a:rPr lang="de-DE" dirty="0"/>
              <a:t>: PCA</a:t>
            </a:r>
          </a:p>
          <a:p>
            <a:endParaRPr lang="de-DE" dirty="0"/>
          </a:p>
          <a:p>
            <a:r>
              <a:rPr lang="de-DE" dirty="0"/>
              <a:t>Genes of interest: p53, SOX11, </a:t>
            </a:r>
            <a:r>
              <a:rPr lang="de-DE" dirty="0" err="1"/>
              <a:t>Cyclin</a:t>
            </a:r>
            <a:r>
              <a:rPr lang="de-DE" dirty="0"/>
              <a:t> D1 gene </a:t>
            </a:r>
            <a:r>
              <a:rPr lang="de-DE" dirty="0" err="1"/>
              <a:t>and</a:t>
            </a:r>
            <a:r>
              <a:rPr lang="de-DE" dirty="0"/>
              <a:t> </a:t>
            </a:r>
            <a:r>
              <a:rPr lang="de-DE" dirty="0" err="1"/>
              <a:t>more</a:t>
            </a:r>
            <a:r>
              <a:rPr lang="de-DE" dirty="0"/>
              <a:t> </a:t>
            </a:r>
          </a:p>
          <a:p>
            <a:endParaRPr lang="de-DE" dirty="0"/>
          </a:p>
          <a:p>
            <a:r>
              <a:rPr lang="de-DE" dirty="0"/>
              <a:t>Remove of Gene </a:t>
            </a:r>
            <a:r>
              <a:rPr lang="de-DE" dirty="0" err="1"/>
              <a:t>if</a:t>
            </a:r>
            <a:r>
              <a:rPr lang="de-DE" dirty="0"/>
              <a:t> </a:t>
            </a:r>
            <a:r>
              <a:rPr lang="de-DE" dirty="0" err="1"/>
              <a:t>to</a:t>
            </a:r>
            <a:r>
              <a:rPr lang="de-DE" dirty="0"/>
              <a:t> </a:t>
            </a:r>
            <a:r>
              <a:rPr lang="de-DE" dirty="0" err="1"/>
              <a:t>many</a:t>
            </a:r>
            <a:r>
              <a:rPr lang="de-DE" dirty="0"/>
              <a:t> NA: </a:t>
            </a:r>
            <a:r>
              <a:rPr lang="de-DE" dirty="0" err="1"/>
              <a:t>over</a:t>
            </a:r>
            <a:r>
              <a:rPr lang="de-DE" dirty="0"/>
              <a:t> 50% of </a:t>
            </a:r>
            <a:r>
              <a:rPr lang="de-DE" dirty="0" err="1"/>
              <a:t>data</a:t>
            </a:r>
            <a:r>
              <a:rPr lang="de-DE" dirty="0"/>
              <a:t> </a:t>
            </a:r>
            <a:r>
              <a:rPr lang="de-DE" dirty="0" err="1"/>
              <a:t>missing</a:t>
            </a:r>
            <a:r>
              <a:rPr lang="de-DE" dirty="0"/>
              <a:t> </a:t>
            </a:r>
            <a:r>
              <a:rPr lang="de-DE" dirty="0" err="1"/>
              <a:t>is</a:t>
            </a:r>
            <a:r>
              <a:rPr lang="de-DE" dirty="0"/>
              <a:t> not </a:t>
            </a:r>
            <a:r>
              <a:rPr lang="de-DE" dirty="0" err="1"/>
              <a:t>reliable</a:t>
            </a:r>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20</a:t>
            </a:fld>
            <a:endParaRPr lang="de-DE"/>
          </a:p>
        </p:txBody>
      </p:sp>
    </p:spTree>
    <p:extLst>
      <p:ext uri="{BB962C8B-B14F-4D97-AF65-F5344CB8AC3E}">
        <p14:creationId xmlns:p14="http://schemas.microsoft.com/office/powerpoint/2010/main" val="2355088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Raw data processing: Sample material/handling, Batch effects, Repetitive DNA, </a:t>
            </a:r>
          </a:p>
          <a:p>
            <a:pPr algn="l"/>
            <a:r>
              <a:rPr lang="en-US" dirty="0"/>
              <a:t>WGBS: </a:t>
            </a:r>
            <a:r>
              <a:rPr lang="de-DE" sz="1200" dirty="0" err="1"/>
              <a:t>Method</a:t>
            </a:r>
            <a:r>
              <a:rPr lang="de-DE" sz="1200" dirty="0"/>
              <a:t> </a:t>
            </a:r>
            <a:r>
              <a:rPr lang="de-DE" sz="1200" dirty="0" err="1"/>
              <a:t>for</a:t>
            </a:r>
            <a:r>
              <a:rPr lang="de-DE" sz="1200" dirty="0"/>
              <a:t> DNA </a:t>
            </a:r>
            <a:r>
              <a:rPr lang="de-DE" sz="1200" dirty="0" err="1"/>
              <a:t>methylation</a:t>
            </a:r>
            <a:r>
              <a:rPr lang="de-DE" sz="1200" dirty="0"/>
              <a:t> </a:t>
            </a:r>
            <a:r>
              <a:rPr lang="de-DE" sz="1200" dirty="0" err="1"/>
              <a:t>analysis</a:t>
            </a:r>
            <a:endParaRPr lang="de-DE" sz="1200" dirty="0"/>
          </a:p>
          <a:p>
            <a:pPr algn="l"/>
            <a:r>
              <a:rPr lang="de-DE" sz="1200" dirty="0"/>
              <a:t>             </a:t>
            </a:r>
            <a:r>
              <a:rPr lang="de-DE" sz="1200" dirty="0" err="1"/>
              <a:t>Conversion</a:t>
            </a:r>
            <a:r>
              <a:rPr lang="de-DE" sz="1200" dirty="0"/>
              <a:t> of </a:t>
            </a:r>
            <a:r>
              <a:rPr lang="de-DE" sz="1200" dirty="0" err="1"/>
              <a:t>genomic</a:t>
            </a:r>
            <a:r>
              <a:rPr lang="de-DE" sz="1200" dirty="0"/>
              <a:t> DNA </a:t>
            </a:r>
            <a:r>
              <a:rPr lang="de-DE" sz="1200" dirty="0" err="1"/>
              <a:t>by</a:t>
            </a:r>
            <a:r>
              <a:rPr lang="de-DE" sz="1200" dirty="0"/>
              <a:t> </a:t>
            </a:r>
            <a:r>
              <a:rPr lang="de-DE" sz="1200" dirty="0" err="1"/>
              <a:t>using</a:t>
            </a:r>
            <a:r>
              <a:rPr lang="de-DE" sz="1200" dirty="0"/>
              <a:t> </a:t>
            </a:r>
            <a:r>
              <a:rPr lang="de-DE" sz="1200" dirty="0" err="1"/>
              <a:t>sodium</a:t>
            </a:r>
            <a:r>
              <a:rPr lang="de-DE" sz="1200" dirty="0"/>
              <a:t> </a:t>
            </a:r>
            <a:r>
              <a:rPr lang="de-DE" sz="1200" dirty="0" err="1"/>
              <a:t>bisulfite</a:t>
            </a: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en-US" dirty="0"/>
          </a:p>
        </p:txBody>
      </p:sp>
      <p:sp>
        <p:nvSpPr>
          <p:cNvPr id="4" name="Foliennummernplatzhalter 3"/>
          <p:cNvSpPr>
            <a:spLocks noGrp="1"/>
          </p:cNvSpPr>
          <p:nvPr>
            <p:ph type="sldNum" sz="quarter" idx="5"/>
          </p:nvPr>
        </p:nvSpPr>
        <p:spPr/>
        <p:txBody>
          <a:bodyPr/>
          <a:lstStyle/>
          <a:p>
            <a:fld id="{FA017CC7-FCD0-9E47-B68A-C76C55E86B21}" type="slidenum">
              <a:rPr lang="de-DE" smtClean="0"/>
              <a:t>21</a:t>
            </a:fld>
            <a:endParaRPr lang="de-DE"/>
          </a:p>
        </p:txBody>
      </p:sp>
    </p:spTree>
    <p:extLst>
      <p:ext uri="{BB962C8B-B14F-4D97-AF65-F5344CB8AC3E}">
        <p14:creationId xmlns:p14="http://schemas.microsoft.com/office/powerpoint/2010/main" val="179235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US" dirty="0"/>
              <a:t>Epigenome-wide association studies (EWAS)</a:t>
            </a:r>
            <a:endParaRPr lang="de-DE" dirty="0"/>
          </a:p>
          <a:p>
            <a:pPr marL="742950" lvl="1" indent="-285750">
              <a:buFont typeface="Symbol" panose="05050102010706020507" pitchFamily="18" charset="2"/>
              <a:buChar char="-"/>
            </a:pPr>
            <a:r>
              <a:rPr lang="en-US" dirty="0"/>
              <a:t>examine statistical tests for identifying differentially methylated regions (DMR)</a:t>
            </a:r>
            <a:r>
              <a:rPr lang="en-US" baseline="0" dirty="0"/>
              <a:t> </a:t>
            </a:r>
            <a:endParaRPr lang="en-US" dirty="0"/>
          </a:p>
          <a:p>
            <a:pPr marL="742950" lvl="1" indent="-285750">
              <a:buFont typeface="Symbol" panose="05050102010706020507" pitchFamily="18" charset="2"/>
              <a:buChar char="-"/>
            </a:pPr>
            <a:r>
              <a:rPr lang="en-US" dirty="0"/>
              <a:t>to</a:t>
            </a:r>
            <a:r>
              <a:rPr lang="en-US" baseline="0" dirty="0"/>
              <a:t> find a relation between phenotypes and methylation</a:t>
            </a:r>
          </a:p>
          <a:p>
            <a:pPr marL="742950" lvl="1" indent="-285750">
              <a:buFont typeface="Symbol" panose="05050102010706020507" pitchFamily="18" charset="2"/>
              <a:buChar char="-"/>
            </a:pPr>
            <a:r>
              <a:rPr lang="en-US" baseline="0" dirty="0"/>
              <a:t>important in cancer research </a:t>
            </a:r>
          </a:p>
          <a:p>
            <a:pPr marL="742950" lvl="1" indent="-285750">
              <a:buFont typeface="Symbol" panose="05050102010706020507" pitchFamily="18" charset="2"/>
              <a:buChar char="-"/>
            </a:pPr>
            <a:r>
              <a:rPr lang="en-US" baseline="0" dirty="0"/>
              <a:t>For example in risk prediction and prognosis</a:t>
            </a:r>
          </a:p>
          <a:p>
            <a:pPr marL="457200" lvl="1" indent="0">
              <a:buFont typeface="Symbol" panose="05050102010706020507" pitchFamily="18" charset="2"/>
              <a:buNone/>
            </a:pPr>
            <a:endParaRPr lang="en-US" dirty="0"/>
          </a:p>
          <a:p>
            <a:pPr marL="171450" indent="-171450">
              <a:buFont typeface="Arial" panose="020B0604020202020204" pitchFamily="34" charset="0"/>
              <a:buChar char="•"/>
            </a:pPr>
            <a:r>
              <a:rPr lang="en-GB" noProof="0" dirty="0" err="1"/>
              <a:t>CpG</a:t>
            </a:r>
            <a:r>
              <a:rPr lang="en-GB" noProof="0" dirty="0"/>
              <a:t>-rich promotor regions: high content of methylated</a:t>
            </a:r>
            <a:r>
              <a:rPr lang="en-GB" baseline="0" noProof="0" dirty="0"/>
              <a:t> Cytosine</a:t>
            </a:r>
            <a:r>
              <a:rPr lang="en-GB" noProof="0" dirty="0"/>
              <a:t> </a:t>
            </a:r>
            <a:r>
              <a:rPr lang="en-GB" noProof="0" dirty="0">
                <a:sym typeface="Wingdings" pitchFamily="2" charset="2"/>
              </a:rPr>
              <a:t>leads</a:t>
            </a:r>
            <a:r>
              <a:rPr lang="en-GB" baseline="0" noProof="0" dirty="0">
                <a:sym typeface="Wingdings" pitchFamily="2" charset="2"/>
              </a:rPr>
              <a:t> to a</a:t>
            </a:r>
            <a:r>
              <a:rPr lang="en-GB" noProof="0" dirty="0">
                <a:sym typeface="Wingdings" pitchFamily="2" charset="2"/>
              </a:rPr>
              <a:t> promotor repression</a:t>
            </a:r>
          </a:p>
          <a:p>
            <a:pPr marL="171450" indent="-171450">
              <a:buFont typeface="Arial" panose="020B0604020202020204" pitchFamily="34" charset="0"/>
              <a:buChar char="•"/>
            </a:pPr>
            <a:r>
              <a:rPr lang="en-GB" noProof="0" dirty="0"/>
              <a:t>Methylation can be detected by </a:t>
            </a:r>
            <a:r>
              <a:rPr lang="en-GB" noProof="0" dirty="0" err="1"/>
              <a:t>bisulfite</a:t>
            </a:r>
            <a:r>
              <a:rPr lang="en-GB" noProof="0" dirty="0"/>
              <a:t> sequencing</a:t>
            </a:r>
          </a:p>
          <a:p>
            <a:pPr marL="171450" indent="-171450">
              <a:buFont typeface="Arial" panose="020B0604020202020204" pitchFamily="34" charset="0"/>
              <a:buChar char="•"/>
            </a:pPr>
            <a:r>
              <a:rPr lang="en-GB" noProof="0" dirty="0"/>
              <a:t>problem: </a:t>
            </a:r>
            <a:r>
              <a:rPr lang="en-GB" noProof="0" dirty="0" err="1"/>
              <a:t>bisulfite</a:t>
            </a:r>
            <a:r>
              <a:rPr lang="en-GB" baseline="0" noProof="0" dirty="0"/>
              <a:t> sequencing can’t distinguish between methylated 5-Mehtyl-Cytosine and 5-Hydroxymehtyl-Cytosine</a:t>
            </a:r>
          </a:p>
          <a:p>
            <a:pPr marL="171450" indent="-171450">
              <a:buFont typeface="Arial" panose="020B0604020202020204" pitchFamily="34" charset="0"/>
              <a:buChar char="•"/>
            </a:pPr>
            <a:endParaRPr lang="en-GB" noProof="0" dirty="0"/>
          </a:p>
        </p:txBody>
      </p:sp>
      <p:sp>
        <p:nvSpPr>
          <p:cNvPr id="4" name="Foliennummernplatzhalter 3"/>
          <p:cNvSpPr>
            <a:spLocks noGrp="1"/>
          </p:cNvSpPr>
          <p:nvPr>
            <p:ph type="sldNum" sz="quarter" idx="5"/>
          </p:nvPr>
        </p:nvSpPr>
        <p:spPr/>
        <p:txBody>
          <a:bodyPr/>
          <a:lstStyle/>
          <a:p>
            <a:fld id="{FA017CC7-FCD0-9E47-B68A-C76C55E86B21}" type="slidenum">
              <a:rPr lang="de-DE" smtClean="0"/>
              <a:t>2</a:t>
            </a:fld>
            <a:endParaRPr lang="de-DE"/>
          </a:p>
        </p:txBody>
      </p:sp>
    </p:spTree>
    <p:extLst>
      <p:ext uri="{BB962C8B-B14F-4D97-AF65-F5344CB8AC3E}">
        <p14:creationId xmlns:p14="http://schemas.microsoft.com/office/powerpoint/2010/main" val="14097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noProof="0" dirty="0"/>
              <a:t>Malignant B cell lymphoma </a:t>
            </a:r>
            <a:r>
              <a:rPr lang="en-US" noProof="0" dirty="0">
                <a:sym typeface="Wingdings" panose="05000000000000000000" pitchFamily="2" charset="2"/>
              </a:rPr>
              <a:t> because of that the cancer cells are compared with healthy b</a:t>
            </a:r>
            <a:r>
              <a:rPr lang="en-US" baseline="0" noProof="0" dirty="0">
                <a:sym typeface="Wingdings" panose="05000000000000000000" pitchFamily="2" charset="2"/>
              </a:rPr>
              <a:t> cells in our dataset</a:t>
            </a:r>
          </a:p>
          <a:p>
            <a:pPr marL="171450" indent="-171450">
              <a:buFont typeface="Arial" panose="020B0604020202020204" pitchFamily="34" charset="0"/>
              <a:buChar char="•"/>
            </a:pPr>
            <a:endParaRPr lang="en-US" noProof="0" dirty="0"/>
          </a:p>
          <a:p>
            <a:pPr marL="171450" indent="-171450">
              <a:buFont typeface="Arial" panose="020B0604020202020204" pitchFamily="34" charset="0"/>
              <a:buChar char="•"/>
            </a:pPr>
            <a:r>
              <a:rPr lang="en-US" noProof="0" dirty="0"/>
              <a:t>most important mutation: Chromosomal</a:t>
            </a:r>
            <a:r>
              <a:rPr lang="en-US" baseline="0" noProof="0" dirty="0"/>
              <a:t> translocation between the long arm of chromosome 11 and the long arm of chromosome fourteen (14)</a:t>
            </a:r>
          </a:p>
          <a:p>
            <a:pPr marL="171450" indent="-171450">
              <a:buFont typeface="Arial" panose="020B0604020202020204" pitchFamily="34" charset="0"/>
              <a:buChar char="•"/>
            </a:pPr>
            <a:r>
              <a:rPr lang="en-US" baseline="0" noProof="0" dirty="0"/>
              <a:t>this mutation leads to an overexpression of </a:t>
            </a:r>
            <a:r>
              <a:rPr lang="en-US" baseline="0" noProof="0" dirty="0" err="1"/>
              <a:t>Cycline</a:t>
            </a:r>
            <a:r>
              <a:rPr lang="en-US" baseline="0" noProof="0" dirty="0"/>
              <a:t> D1</a:t>
            </a:r>
          </a:p>
          <a:p>
            <a:pPr marL="171450" indent="-171450">
              <a:buFont typeface="Arial" panose="020B0604020202020204" pitchFamily="34" charset="0"/>
              <a:buChar char="•"/>
            </a:pPr>
            <a:r>
              <a:rPr lang="en-US" baseline="0" noProof="0" dirty="0" err="1"/>
              <a:t>Cycline</a:t>
            </a:r>
            <a:r>
              <a:rPr lang="en-US" baseline="0" noProof="0" dirty="0"/>
              <a:t> D1 is a important protein in the cell cycle regulation</a:t>
            </a:r>
          </a:p>
          <a:p>
            <a:pPr marL="0" indent="0">
              <a:buFont typeface="Arial" panose="020B0604020202020204" pitchFamily="34" charset="0"/>
              <a:buNone/>
            </a:pPr>
            <a:r>
              <a:rPr lang="en-US" baseline="0" noProof="0" dirty="0"/>
              <a:t>    </a:t>
            </a:r>
            <a:r>
              <a:rPr lang="en-US" baseline="0" noProof="0" dirty="0">
                <a:sym typeface="Wingdings" panose="05000000000000000000" pitchFamily="2" charset="2"/>
              </a:rPr>
              <a:t> the mutation leads to a </a:t>
            </a:r>
            <a:r>
              <a:rPr lang="en-US" baseline="0" noProof="0" dirty="0" err="1">
                <a:sym typeface="Wingdings" panose="05000000000000000000" pitchFamily="2" charset="2"/>
              </a:rPr>
              <a:t>disregulation</a:t>
            </a:r>
            <a:r>
              <a:rPr lang="en-US" baseline="0" noProof="0" dirty="0">
                <a:sym typeface="Wingdings" panose="05000000000000000000" pitchFamily="2" charset="2"/>
              </a:rPr>
              <a:t> of the cell cycle</a:t>
            </a:r>
            <a:endParaRPr lang="en-US" noProof="0" dirty="0"/>
          </a:p>
          <a:p>
            <a:pPr marL="0" indent="0">
              <a:buFont typeface="Arial" panose="020B0604020202020204" pitchFamily="34" charset="0"/>
              <a:buNone/>
            </a:pPr>
            <a:endParaRPr lang="en-US" noProof="0" dirty="0"/>
          </a:p>
          <a:p>
            <a:pPr marL="171450" indent="-171450">
              <a:buFont typeface="Arial" panose="020B0604020202020204" pitchFamily="34" charset="0"/>
              <a:buChar char="•"/>
            </a:pPr>
            <a:endParaRPr lang="en-US" noProof="0" dirty="0"/>
          </a:p>
          <a:p>
            <a:pPr marL="171450" indent="-171450">
              <a:buFont typeface="Arial" panose="020B0604020202020204" pitchFamily="34" charset="0"/>
              <a:buChar char="•"/>
            </a:pPr>
            <a:r>
              <a:rPr lang="en-US" noProof="0" dirty="0"/>
              <a:t>SOX9:</a:t>
            </a:r>
            <a:r>
              <a:rPr lang="en-US" baseline="0" noProof="0" dirty="0"/>
              <a:t> transcription factor, sexing</a:t>
            </a:r>
          </a:p>
          <a:p>
            <a:pPr marL="171450" indent="-171450">
              <a:buFont typeface="Arial" panose="020B0604020202020204" pitchFamily="34" charset="0"/>
              <a:buChar char="•"/>
            </a:pPr>
            <a:r>
              <a:rPr lang="en-US" baseline="0" noProof="0" dirty="0"/>
              <a:t>HOXA9, SOX11: transcription factor, embryonic development</a:t>
            </a:r>
          </a:p>
          <a:p>
            <a:pPr marL="171450" indent="-171450">
              <a:buFont typeface="Arial" panose="020B0604020202020204" pitchFamily="34" charset="0"/>
              <a:buChar char="•"/>
            </a:pPr>
            <a:r>
              <a:rPr lang="en-US" baseline="0" noProof="0" dirty="0"/>
              <a:t>AHR: Ah-receptor, transcription factor</a:t>
            </a:r>
          </a:p>
          <a:p>
            <a:pPr marL="171450" indent="-171450">
              <a:buFont typeface="Arial" panose="020B0604020202020204" pitchFamily="34" charset="0"/>
              <a:buChar char="•"/>
            </a:pPr>
            <a:r>
              <a:rPr lang="en-US" baseline="0" noProof="0" dirty="0"/>
              <a:t>NR2F2: nuclear receptor, ligand inducible transcription factor</a:t>
            </a:r>
          </a:p>
          <a:p>
            <a:pPr marL="171450" indent="-171450">
              <a:buFont typeface="Arial" panose="020B0604020202020204" pitchFamily="34" charset="0"/>
              <a:buChar char="•"/>
            </a:pPr>
            <a:r>
              <a:rPr lang="en-US" baseline="0" noProof="0" dirty="0"/>
              <a:t>ROBO1</a:t>
            </a:r>
          </a:p>
          <a:p>
            <a:pPr marL="171450" indent="-171450">
              <a:buFont typeface="Arial" panose="020B0604020202020204" pitchFamily="34" charset="0"/>
              <a:buChar char="•"/>
            </a:pPr>
            <a:endParaRPr lang="en-US" sz="1200" baseline="0" noProof="0" dirty="0"/>
          </a:p>
          <a:p>
            <a:pPr marL="171450" indent="-171450">
              <a:buFont typeface="Arial" panose="020B0604020202020204" pitchFamily="34" charset="0"/>
              <a:buChar char="•"/>
            </a:pPr>
            <a:r>
              <a:rPr lang="en-US" sz="1200" noProof="0" dirty="0"/>
              <a:t>really aggressive clinical course with continuous relapse pattern</a:t>
            </a:r>
          </a:p>
          <a:p>
            <a:pPr marL="171450" indent="-171450">
              <a:buFont typeface="Arial" panose="020B0604020202020204" pitchFamily="34" charset="0"/>
              <a:buChar char="•"/>
            </a:pPr>
            <a:r>
              <a:rPr lang="en-US" sz="1200" noProof="0" dirty="0"/>
              <a:t>Median survival 3-5 years</a:t>
            </a:r>
          </a:p>
          <a:p>
            <a:pPr marL="171450" indent="-171450">
              <a:buFont typeface="Arial" panose="020B0604020202020204" pitchFamily="34" charset="0"/>
              <a:buChar char="•"/>
            </a:pPr>
            <a:endParaRPr lang="en-US" noProof="0" dirty="0"/>
          </a:p>
        </p:txBody>
      </p:sp>
      <p:sp>
        <p:nvSpPr>
          <p:cNvPr id="4" name="Foliennummernplatzhalter 3"/>
          <p:cNvSpPr>
            <a:spLocks noGrp="1"/>
          </p:cNvSpPr>
          <p:nvPr>
            <p:ph type="sldNum" sz="quarter" idx="5"/>
          </p:nvPr>
        </p:nvSpPr>
        <p:spPr/>
        <p:txBody>
          <a:bodyPr/>
          <a:lstStyle/>
          <a:p>
            <a:fld id="{FA017CC7-FCD0-9E47-B68A-C76C55E86B21}" type="slidenum">
              <a:rPr lang="de-DE" smtClean="0"/>
              <a:t>3</a:t>
            </a:fld>
            <a:endParaRPr lang="de-DE"/>
          </a:p>
        </p:txBody>
      </p:sp>
    </p:spTree>
    <p:extLst>
      <p:ext uri="{BB962C8B-B14F-4D97-AF65-F5344CB8AC3E}">
        <p14:creationId xmlns:p14="http://schemas.microsoft.com/office/powerpoint/2010/main" val="60630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noProof="0" dirty="0"/>
              <a:t>beta values</a:t>
            </a:r>
          </a:p>
          <a:p>
            <a:pPr marL="171450" indent="-171450">
              <a:buFont typeface="Arial" panose="020B0604020202020204" pitchFamily="34" charset="0"/>
              <a:buChar char="•"/>
            </a:pPr>
            <a:r>
              <a:rPr lang="en-US" noProof="0" dirty="0"/>
              <a:t>not normalized !!!</a:t>
            </a:r>
          </a:p>
          <a:p>
            <a:pPr marL="171450" indent="-171450">
              <a:buFont typeface="Arial" panose="020B0604020202020204" pitchFamily="34" charset="0"/>
              <a:buChar char="•"/>
            </a:pPr>
            <a:r>
              <a:rPr lang="en-US" noProof="0" dirty="0"/>
              <a:t>scales</a:t>
            </a:r>
            <a:r>
              <a:rPr lang="en-US" baseline="0" noProof="0" dirty="0"/>
              <a:t> are different</a:t>
            </a:r>
            <a:endParaRPr lang="en-US" noProof="0" dirty="0"/>
          </a:p>
          <a:p>
            <a:endParaRPr lang="en-US" noProof="0" dirty="0"/>
          </a:p>
          <a:p>
            <a:pPr marL="171450" indent="-171450">
              <a:buFont typeface="Arial" panose="020B0604020202020204" pitchFamily="34" charset="0"/>
              <a:buChar char="•"/>
            </a:pPr>
            <a:r>
              <a:rPr lang="en-US" noProof="0" dirty="0"/>
              <a:t>it‘s only for general overview</a:t>
            </a:r>
          </a:p>
          <a:p>
            <a:pPr marL="171450" indent="-171450">
              <a:buFont typeface="Arial" panose="020B0604020202020204" pitchFamily="34" charset="0"/>
              <a:buChar char="•"/>
            </a:pPr>
            <a:endParaRPr lang="en-US" noProof="0" dirty="0"/>
          </a:p>
          <a:p>
            <a:pPr marL="171450" indent="-171450">
              <a:buFont typeface="Arial" panose="020B0604020202020204" pitchFamily="34" charset="0"/>
              <a:buChar char="•"/>
            </a:pPr>
            <a:r>
              <a:rPr lang="en-US" noProof="0" dirty="0"/>
              <a:t>there is a difference in methylation between</a:t>
            </a:r>
            <a:r>
              <a:rPr lang="en-US" baseline="0" noProof="0" dirty="0"/>
              <a:t> MCL sample and healthy b cells</a:t>
            </a:r>
          </a:p>
          <a:p>
            <a:pPr marL="171450" indent="-171450">
              <a:buFont typeface="Arial" panose="020B0604020202020204" pitchFamily="34" charset="0"/>
              <a:buChar char="•"/>
            </a:pPr>
            <a:r>
              <a:rPr lang="en-US" baseline="0" noProof="0" dirty="0"/>
              <a:t>there are also differences in the methylation in different parts of the genome</a:t>
            </a:r>
          </a:p>
        </p:txBody>
      </p:sp>
      <p:sp>
        <p:nvSpPr>
          <p:cNvPr id="4" name="Foliennummernplatzhalter 3"/>
          <p:cNvSpPr>
            <a:spLocks noGrp="1"/>
          </p:cNvSpPr>
          <p:nvPr>
            <p:ph type="sldNum" sz="quarter" idx="5"/>
          </p:nvPr>
        </p:nvSpPr>
        <p:spPr/>
        <p:txBody>
          <a:bodyPr/>
          <a:lstStyle/>
          <a:p>
            <a:fld id="{FA017CC7-FCD0-9E47-B68A-C76C55E86B21}" type="slidenum">
              <a:rPr lang="de-DE" smtClean="0"/>
              <a:t>4</a:t>
            </a:fld>
            <a:endParaRPr lang="de-DE"/>
          </a:p>
        </p:txBody>
      </p:sp>
    </p:spTree>
    <p:extLst>
      <p:ext uri="{BB962C8B-B14F-4D97-AF65-F5344CB8AC3E}">
        <p14:creationId xmlns:p14="http://schemas.microsoft.com/office/powerpoint/2010/main" val="224090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now we are focusing on our data set. We have a list of 4 different types of genome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Tiling focuses on the whole genome meaning that it includes every bit of information of DNA we can get on non-coding and coding DNA.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Promotors are essential for gene expression, therefore this section focuses on methylation in promotor regions of every single gene and can indicate if gene expression is repressed through methylation.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Moreover, CpG islands are a repetition of many CpG (Cytosine-Phosphate-Guanosine) and have a special methylation pattern, thus, can indicate differences in methylation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Last but not least, our data set includes the section genes which summarizes coding DNA in our samples.</a:t>
            </a:r>
          </a:p>
        </p:txBody>
      </p:sp>
      <p:sp>
        <p:nvSpPr>
          <p:cNvPr id="4" name="Foliennummernplatzhalter 3"/>
          <p:cNvSpPr>
            <a:spLocks noGrp="1"/>
          </p:cNvSpPr>
          <p:nvPr>
            <p:ph type="sldNum" sz="quarter" idx="5"/>
          </p:nvPr>
        </p:nvSpPr>
        <p:spPr/>
        <p:txBody>
          <a:bodyPr/>
          <a:lstStyle/>
          <a:p>
            <a:fld id="{FA017CC7-FCD0-9E47-B68A-C76C55E86B21}" type="slidenum">
              <a:rPr lang="de-DE" smtClean="0"/>
              <a:t>5</a:t>
            </a:fld>
            <a:endParaRPr lang="de-DE"/>
          </a:p>
        </p:txBody>
      </p:sp>
    </p:spTree>
    <p:extLst>
      <p:ext uri="{BB962C8B-B14F-4D97-AF65-F5344CB8AC3E}">
        <p14:creationId xmlns:p14="http://schemas.microsoft.com/office/powerpoint/2010/main" val="131185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First of all, we have 10 different donors in different age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So, we are now focusing on the basic data of donors. The 2 main groups are divided into 5 control samples with healthy B cells taken from primary cells and 5 samples of cancer patients who have mantle cell lymphoma taken from primary tissue. Control samples were taken from 4 women and 1 man but the cancer cells were taken from 1 woman and 4 men.  All cells were taken from venous blood.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addition, samples of healthy B cells have different cell types (e.g. they are CD38 negative).</a:t>
            </a:r>
          </a:p>
          <a:p>
            <a:endParaRPr lang="en-US" noProof="0" dirty="0"/>
          </a:p>
          <a:p>
            <a:endParaRPr lang="en-US" noProof="0" dirty="0"/>
          </a:p>
        </p:txBody>
      </p:sp>
      <p:sp>
        <p:nvSpPr>
          <p:cNvPr id="4" name="Foliennummernplatzhalter 3"/>
          <p:cNvSpPr>
            <a:spLocks noGrp="1"/>
          </p:cNvSpPr>
          <p:nvPr>
            <p:ph type="sldNum" sz="quarter" idx="5"/>
          </p:nvPr>
        </p:nvSpPr>
        <p:spPr/>
        <p:txBody>
          <a:bodyPr/>
          <a:lstStyle/>
          <a:p>
            <a:fld id="{FA017CC7-FCD0-9E47-B68A-C76C55E86B21}" type="slidenum">
              <a:rPr lang="de-DE" smtClean="0"/>
              <a:t>6</a:t>
            </a:fld>
            <a:endParaRPr lang="de-DE"/>
          </a:p>
        </p:txBody>
      </p:sp>
    </p:spTree>
    <p:extLst>
      <p:ext uri="{BB962C8B-B14F-4D97-AF65-F5344CB8AC3E}">
        <p14:creationId xmlns:p14="http://schemas.microsoft.com/office/powerpoint/2010/main" val="183620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The samples were divided in different fragments.</a:t>
            </a:r>
          </a:p>
          <a:p>
            <a:r>
              <a:rPr lang="en-US" noProof="0" dirty="0"/>
              <a:t>Therefore, it is important to know on which chromosomes the specific DNA fragments are located. Additionally, the specific positions and DNA strands are given. Moreover, counts of Cs, Gs, CpGs and GCs of the DNA fragments are given.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Important values for downstream analysis including </a:t>
            </a:r>
            <a:r>
              <a:rPr lang="en-US" dirty="0"/>
              <a:t>β – Value and coverage of β – Value of each gene are stated.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noProof="0" dirty="0"/>
          </a:p>
        </p:txBody>
      </p:sp>
      <p:sp>
        <p:nvSpPr>
          <p:cNvPr id="4" name="Foliennummernplatzhalter 3"/>
          <p:cNvSpPr>
            <a:spLocks noGrp="1"/>
          </p:cNvSpPr>
          <p:nvPr>
            <p:ph type="sldNum" sz="quarter" idx="5"/>
          </p:nvPr>
        </p:nvSpPr>
        <p:spPr/>
        <p:txBody>
          <a:bodyPr/>
          <a:lstStyle/>
          <a:p>
            <a:fld id="{FA017CC7-FCD0-9E47-B68A-C76C55E86B21}" type="slidenum">
              <a:rPr lang="de-DE" smtClean="0"/>
              <a:t>7</a:t>
            </a:fld>
            <a:endParaRPr lang="de-DE"/>
          </a:p>
        </p:txBody>
      </p:sp>
    </p:spTree>
    <p:extLst>
      <p:ext uri="{BB962C8B-B14F-4D97-AF65-F5344CB8AC3E}">
        <p14:creationId xmlns:p14="http://schemas.microsoft.com/office/powerpoint/2010/main" val="2891664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Our time table is divided in 5 parts each part is 2 weeks long.</a:t>
            </a:r>
          </a:p>
          <a:p>
            <a:r>
              <a:rPr lang="en-US" noProof="0" dirty="0"/>
              <a:t>We are kicking off our project by learning more about R and processing our Data which is necessary for our downstream analysis.</a:t>
            </a:r>
          </a:p>
          <a:p>
            <a:r>
              <a:rPr lang="en-US" noProof="0" dirty="0"/>
              <a:t>In the 3</a:t>
            </a:r>
            <a:r>
              <a:rPr lang="en-US" baseline="30000" noProof="0" dirty="0"/>
              <a:t>rd</a:t>
            </a:r>
            <a:r>
              <a:rPr lang="en-US" noProof="0" dirty="0"/>
              <a:t> and 4</a:t>
            </a:r>
            <a:r>
              <a:rPr lang="en-US" baseline="30000" noProof="0" dirty="0"/>
              <a:t>th</a:t>
            </a:r>
            <a:r>
              <a:rPr lang="en-US" noProof="0" dirty="0"/>
              <a:t> week we are going to normalize and visualize our data for better understanding and to improve the validity of our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Going into the 5</a:t>
            </a:r>
            <a:r>
              <a:rPr lang="en-US" baseline="30000" noProof="0" dirty="0"/>
              <a:t>th</a:t>
            </a:r>
            <a:r>
              <a:rPr lang="en-US" noProof="0" dirty="0"/>
              <a:t> and 6</a:t>
            </a:r>
            <a:r>
              <a:rPr lang="en-US" baseline="30000" noProof="0" dirty="0"/>
              <a:t>th</a:t>
            </a:r>
            <a:r>
              <a:rPr lang="en-US" noProof="0" dirty="0"/>
              <a:t> week we want to address the issue of Data reduction.</a:t>
            </a:r>
          </a:p>
          <a:p>
            <a:r>
              <a:rPr lang="en-US" noProof="0" dirty="0"/>
              <a:t>Afterwards we are going to discover logistic regression and interpretation of our analysis.</a:t>
            </a:r>
          </a:p>
          <a:p>
            <a:r>
              <a:rPr lang="en-US" noProof="0" dirty="0"/>
              <a:t>Last but not least, in case of a bad scenario we are going to spend more time on coding and otherwise we are going to use this time for preparation of the final presentation.</a:t>
            </a:r>
          </a:p>
        </p:txBody>
      </p:sp>
      <p:sp>
        <p:nvSpPr>
          <p:cNvPr id="4" name="Foliennummernplatzhalter 3"/>
          <p:cNvSpPr>
            <a:spLocks noGrp="1"/>
          </p:cNvSpPr>
          <p:nvPr>
            <p:ph type="sldNum" sz="quarter" idx="5"/>
          </p:nvPr>
        </p:nvSpPr>
        <p:spPr/>
        <p:txBody>
          <a:bodyPr/>
          <a:lstStyle/>
          <a:p>
            <a:fld id="{FA017CC7-FCD0-9E47-B68A-C76C55E86B21}" type="slidenum">
              <a:rPr lang="de-DE" smtClean="0"/>
              <a:t>8</a:t>
            </a:fld>
            <a:endParaRPr lang="de-DE"/>
          </a:p>
        </p:txBody>
      </p:sp>
    </p:spTree>
    <p:extLst>
      <p:ext uri="{BB962C8B-B14F-4D97-AF65-F5344CB8AC3E}">
        <p14:creationId xmlns:p14="http://schemas.microsoft.com/office/powerpoint/2010/main" val="16621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First, we will start with processing our given data. Because it is a little unhandy we will split the data into different data frames, for example we will separate our cancer and control samples with their respective beta values and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our samples are both from male and females but there are methylation differences in the sex chromosomes. The second x chromosome in women is highly methylated. To prevent this difference to influence our downstream analysis we will remove the x and y chromosome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it’s also important to look at the coverages that can be too high or too low, probably a result of technical issues from PCR, making the beta values unreliable. So we will set a threshold and examine the variance of coverage values to detect outliers. We will change the beta values of the unreliable coverages to NA and will treat them later the same as missing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Split data in data frames (Cancer vs healthy (ß-value &amp; coverage))</a:t>
            </a:r>
            <a:endParaRPr lang="de-DE" sz="1200" dirty="0"/>
          </a:p>
          <a:p>
            <a:endParaRPr lang="de-DE" dirty="0"/>
          </a:p>
          <a:p>
            <a:r>
              <a:rPr lang="de-DE" dirty="0"/>
              <a:t>Genes of interest: p53, SOX11, </a:t>
            </a:r>
            <a:r>
              <a:rPr lang="de-DE" dirty="0" err="1"/>
              <a:t>Cyclin</a:t>
            </a:r>
            <a:r>
              <a:rPr lang="de-DE" dirty="0"/>
              <a:t> D1 gene </a:t>
            </a:r>
            <a:r>
              <a:rPr lang="de-DE" dirty="0" err="1"/>
              <a:t>and</a:t>
            </a:r>
            <a:r>
              <a:rPr lang="de-DE" dirty="0"/>
              <a:t> </a:t>
            </a:r>
            <a:r>
              <a:rPr lang="de-DE" dirty="0" err="1"/>
              <a:t>more</a:t>
            </a:r>
            <a:r>
              <a:rPr lang="de-DE" dirty="0"/>
              <a:t> </a:t>
            </a:r>
          </a:p>
          <a:p>
            <a:endParaRPr lang="de-DE" dirty="0"/>
          </a:p>
          <a:p>
            <a:r>
              <a:rPr lang="de-DE" dirty="0"/>
              <a:t>Remove of Gene </a:t>
            </a:r>
            <a:r>
              <a:rPr lang="de-DE" dirty="0" err="1"/>
              <a:t>if</a:t>
            </a:r>
            <a:r>
              <a:rPr lang="de-DE" dirty="0"/>
              <a:t> </a:t>
            </a:r>
            <a:r>
              <a:rPr lang="de-DE" dirty="0" err="1"/>
              <a:t>to</a:t>
            </a:r>
            <a:r>
              <a:rPr lang="de-DE" dirty="0"/>
              <a:t> </a:t>
            </a:r>
            <a:r>
              <a:rPr lang="de-DE" dirty="0" err="1"/>
              <a:t>many</a:t>
            </a:r>
            <a:r>
              <a:rPr lang="de-DE" dirty="0"/>
              <a:t> NA: </a:t>
            </a:r>
            <a:r>
              <a:rPr lang="de-DE" dirty="0" err="1"/>
              <a:t>over</a:t>
            </a:r>
            <a:r>
              <a:rPr lang="de-DE" dirty="0"/>
              <a:t> 50% of </a:t>
            </a:r>
            <a:r>
              <a:rPr lang="de-DE" dirty="0" err="1"/>
              <a:t>data</a:t>
            </a:r>
            <a:r>
              <a:rPr lang="de-DE" dirty="0"/>
              <a:t> </a:t>
            </a:r>
            <a:r>
              <a:rPr lang="de-DE" dirty="0" err="1"/>
              <a:t>missing</a:t>
            </a:r>
            <a:r>
              <a:rPr lang="de-DE" dirty="0"/>
              <a:t> </a:t>
            </a:r>
            <a:r>
              <a:rPr lang="de-DE" dirty="0" err="1"/>
              <a:t>is</a:t>
            </a:r>
            <a:r>
              <a:rPr lang="de-DE" dirty="0"/>
              <a:t> not </a:t>
            </a:r>
            <a:r>
              <a:rPr lang="de-DE" dirty="0" err="1"/>
              <a:t>reliable</a:t>
            </a:r>
            <a:endParaRPr lang="de-DE" dirty="0"/>
          </a:p>
        </p:txBody>
      </p:sp>
      <p:sp>
        <p:nvSpPr>
          <p:cNvPr id="4" name="Foliennummernplatzhalter 3"/>
          <p:cNvSpPr>
            <a:spLocks noGrp="1"/>
          </p:cNvSpPr>
          <p:nvPr>
            <p:ph type="sldNum" sz="quarter" idx="5"/>
          </p:nvPr>
        </p:nvSpPr>
        <p:spPr/>
        <p:txBody>
          <a:bodyPr/>
          <a:lstStyle/>
          <a:p>
            <a:fld id="{FA017CC7-FCD0-9E47-B68A-C76C55E86B21}" type="slidenum">
              <a:rPr lang="de-DE" smtClean="0"/>
              <a:t>9</a:t>
            </a:fld>
            <a:endParaRPr lang="de-DE"/>
          </a:p>
        </p:txBody>
      </p:sp>
    </p:spTree>
    <p:extLst>
      <p:ext uri="{BB962C8B-B14F-4D97-AF65-F5344CB8AC3E}">
        <p14:creationId xmlns:p14="http://schemas.microsoft.com/office/powerpoint/2010/main" val="1996491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a:prstGeom prst="rect">
            <a:avLst/>
          </a:prstGeo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DFBC634E-8D33-0C4B-91F1-EC4F997C943B}" type="datetime1">
              <a:rPr lang="de-DE" smtClean="0"/>
              <a:t>15.05.19</a:t>
            </a:fld>
            <a:endParaRPr lang="en-US"/>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46434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a:prstGeom prst="rect">
            <a:avLst/>
          </a:prstGeo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2CE57AE1-5EA8-BD45-B849-4D7C12D8CDEE}"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31340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a:prstGeom prst="rect">
            <a:avLst/>
          </a:prstGeo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A6A4A559-A158-F74D-86E3-9AA1CC443343}"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420468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a:prstGeom prst="rect">
            <a:avLst/>
          </a:prstGeo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165F5C63-E8F1-A947-BB64-07C225162785}"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881408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a:prstGeom prst="rect">
            <a:avLst/>
          </a:prstGeo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41514774-1950-2149-B385-8A6CC8B5CB73}"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677554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a:prstGeom prst="rect">
            <a:avLst/>
          </a:prstGeo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3" name="Date Placeholder 2"/>
          <p:cNvSpPr>
            <a:spLocks noGrp="1"/>
          </p:cNvSpPr>
          <p:nvPr>
            <p:ph type="dt" sz="half" idx="10"/>
          </p:nvPr>
        </p:nvSpPr>
        <p:spPr>
          <a:xfrm>
            <a:off x="7456921" y="5883276"/>
            <a:ext cx="2743200" cy="365125"/>
          </a:xfrm>
          <a:prstGeom prst="rect">
            <a:avLst/>
          </a:prstGeom>
        </p:spPr>
        <p:txBody>
          <a:bodyPr/>
          <a:lstStyle/>
          <a:p>
            <a:fld id="{BBCE9C35-1A34-3F48-BFB3-94D1AE401FAD}" type="datetime1">
              <a:rPr lang="de-DE" smtClean="0"/>
              <a:t>15.05.19</a:t>
            </a:fld>
            <a:endParaRPr lang="en-US"/>
          </a:p>
        </p:txBody>
      </p:sp>
      <p:sp>
        <p:nvSpPr>
          <p:cNvPr id="4" name="Footer Placeholder 3"/>
          <p:cNvSpPr>
            <a:spLocks noGrp="1"/>
          </p:cNvSpPr>
          <p:nvPr>
            <p:ph type="ftr" sz="quarter" idx="11"/>
          </p:nvPr>
        </p:nvSpPr>
        <p:spPr>
          <a:xfrm>
            <a:off x="1141411" y="5883275"/>
            <a:ext cx="6239309"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993642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a:prstGeom prst="rect">
            <a:avLst/>
          </a:prstGeo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
Zweite Ebene
Dritte Ebene
Vierte Ebene
Fünfte Ebene</a:t>
            </a:r>
            <a:endParaRPr lang="en-US" dirty="0"/>
          </a:p>
        </p:txBody>
      </p:sp>
      <p:sp>
        <p:nvSpPr>
          <p:cNvPr id="3" name="Date Placeholder 2"/>
          <p:cNvSpPr>
            <a:spLocks noGrp="1"/>
          </p:cNvSpPr>
          <p:nvPr>
            <p:ph type="dt" sz="half" idx="10"/>
          </p:nvPr>
        </p:nvSpPr>
        <p:spPr>
          <a:xfrm>
            <a:off x="7456921" y="5883276"/>
            <a:ext cx="2743200" cy="365125"/>
          </a:xfrm>
          <a:prstGeom prst="rect">
            <a:avLst/>
          </a:prstGeom>
        </p:spPr>
        <p:txBody>
          <a:bodyPr/>
          <a:lstStyle/>
          <a:p>
            <a:fld id="{E0C4C70B-54BF-F64E-958E-0288305AF095}" type="datetime1">
              <a:rPr lang="de-DE" smtClean="0"/>
              <a:t>15.05.19</a:t>
            </a:fld>
            <a:endParaRPr lang="en-US"/>
          </a:p>
        </p:txBody>
      </p:sp>
      <p:sp>
        <p:nvSpPr>
          <p:cNvPr id="4" name="Footer Placeholder 3"/>
          <p:cNvSpPr>
            <a:spLocks noGrp="1"/>
          </p:cNvSpPr>
          <p:nvPr>
            <p:ph type="ftr" sz="quarter" idx="11"/>
          </p:nvPr>
        </p:nvSpPr>
        <p:spPr>
          <a:xfrm>
            <a:off x="1141411" y="5883275"/>
            <a:ext cx="6239309"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1552976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a:prstGeom prst="rect">
            <a:avLst/>
          </a:prstGeo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a:xfrm>
            <a:off x="7456921" y="5883276"/>
            <a:ext cx="2743200" cy="365125"/>
          </a:xfrm>
          <a:prstGeom prst="rect">
            <a:avLst/>
          </a:prstGeom>
        </p:spPr>
        <p:txBody>
          <a:bodyPr/>
          <a:lstStyle/>
          <a:p>
            <a:fld id="{719BA9E7-A65D-9B4D-A21B-6B838DFEAD29}" type="datetime1">
              <a:rPr lang="de-DE" smtClean="0"/>
              <a:t>15.05.19</a:t>
            </a:fld>
            <a:endParaRPr lang="en-US"/>
          </a:p>
        </p:txBody>
      </p:sp>
      <p:sp>
        <p:nvSpPr>
          <p:cNvPr id="5" name="Footer Placeholder 4"/>
          <p:cNvSpPr>
            <a:spLocks noGrp="1"/>
          </p:cNvSpPr>
          <p:nvPr>
            <p:ph type="ftr" sz="quarter" idx="11"/>
          </p:nvPr>
        </p:nvSpPr>
        <p:spPr>
          <a:xfrm>
            <a:off x="1141411" y="5883275"/>
            <a:ext cx="62393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53802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a:prstGeom prst="rect">
            <a:avLst/>
          </a:prstGeo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a:xfrm>
            <a:off x="7456921" y="5883276"/>
            <a:ext cx="2743200" cy="365125"/>
          </a:xfrm>
          <a:prstGeom prst="rect">
            <a:avLst/>
          </a:prstGeom>
        </p:spPr>
        <p:txBody>
          <a:bodyPr/>
          <a:lstStyle/>
          <a:p>
            <a:fld id="{CB9010D1-5F58-B643-B3A9-DE0D129CB0EC}" type="datetime1">
              <a:rPr lang="de-DE" smtClean="0"/>
              <a:t>15.05.19</a:t>
            </a:fld>
            <a:endParaRPr lang="en-US"/>
          </a:p>
        </p:txBody>
      </p:sp>
      <p:sp>
        <p:nvSpPr>
          <p:cNvPr id="5" name="Footer Placeholder 4"/>
          <p:cNvSpPr>
            <a:spLocks noGrp="1"/>
          </p:cNvSpPr>
          <p:nvPr>
            <p:ph type="ftr" sz="quarter" idx="11"/>
          </p:nvPr>
        </p:nvSpPr>
        <p:spPr>
          <a:xfrm>
            <a:off x="1141411" y="5883275"/>
            <a:ext cx="62393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412198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a:prstGeom prst="rect">
            <a:avLst/>
          </a:prstGeom>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a:xfrm>
            <a:off x="7456921" y="5883276"/>
            <a:ext cx="2743200" cy="365125"/>
          </a:xfrm>
          <a:prstGeom prst="rect">
            <a:avLst/>
          </a:prstGeom>
        </p:spPr>
        <p:txBody>
          <a:bodyPr/>
          <a:lstStyle/>
          <a:p>
            <a:fld id="{B0841305-A59D-1742-8BAD-B4641C37AD69}" type="datetime1">
              <a:rPr lang="de-DE" smtClean="0"/>
              <a:t>15.05.19</a:t>
            </a:fld>
            <a:endParaRPr lang="en-US"/>
          </a:p>
        </p:txBody>
      </p:sp>
      <p:sp>
        <p:nvSpPr>
          <p:cNvPr id="5" name="Footer Placeholder 4"/>
          <p:cNvSpPr>
            <a:spLocks noGrp="1"/>
          </p:cNvSpPr>
          <p:nvPr>
            <p:ph type="ftr" sz="quarter" idx="11"/>
          </p:nvPr>
        </p:nvSpPr>
        <p:spPr>
          <a:xfrm>
            <a:off x="1141411" y="5883275"/>
            <a:ext cx="6239309"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2054" y="6065837"/>
            <a:ext cx="771089" cy="365125"/>
          </a:xfrm>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134839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a:prstGeom prst="rect">
            <a:avLst/>
          </a:prstGeo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a:xfrm>
            <a:off x="7456921" y="5883276"/>
            <a:ext cx="2743200" cy="365125"/>
          </a:xfrm>
          <a:prstGeom prst="rect">
            <a:avLst/>
          </a:prstGeom>
        </p:spPr>
        <p:txBody>
          <a:bodyPr/>
          <a:lstStyle/>
          <a:p>
            <a:fld id="{13FC9841-5CBA-2144-97A1-78E7801C7520}" type="datetime1">
              <a:rPr lang="de-DE" smtClean="0"/>
              <a:t>15.05.19</a:t>
            </a:fld>
            <a:endParaRPr lang="en-US"/>
          </a:p>
        </p:txBody>
      </p:sp>
      <p:sp>
        <p:nvSpPr>
          <p:cNvPr id="5" name="Footer Placeholder 4"/>
          <p:cNvSpPr>
            <a:spLocks noGrp="1"/>
          </p:cNvSpPr>
          <p:nvPr>
            <p:ph type="ftr" sz="quarter" idx="11"/>
          </p:nvPr>
        </p:nvSpPr>
        <p:spPr>
          <a:xfrm>
            <a:off x="1141411" y="5883275"/>
            <a:ext cx="6239309"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512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a:prstGeom prst="rect">
            <a:avLst/>
          </a:prstGeom>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8609805" y="6340473"/>
            <a:ext cx="2743200" cy="365125"/>
          </a:xfrm>
          <a:prstGeom prst="rect">
            <a:avLst/>
          </a:prstGeom>
        </p:spPr>
        <p:txBody>
          <a:bodyPr/>
          <a:lstStyle/>
          <a:p>
            <a:fld id="{BE84C273-BC14-774A-91F0-F7CFBD5018CF}"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53005" y="6065837"/>
            <a:ext cx="771089" cy="365125"/>
          </a:xfrm>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879889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a:prstGeom prst="rect">
            <a:avLst/>
          </a:prstGeo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a:xfrm>
            <a:off x="7456921" y="5883276"/>
            <a:ext cx="2743200" cy="365125"/>
          </a:xfrm>
          <a:prstGeom prst="rect">
            <a:avLst/>
          </a:prstGeom>
        </p:spPr>
        <p:txBody>
          <a:bodyPr/>
          <a:lstStyle/>
          <a:p>
            <a:fld id="{C86E8C79-3B97-CD45-8C69-E130B57E8FD8}" type="datetime1">
              <a:rPr lang="de-DE" smtClean="0"/>
              <a:t>15.05.19</a:t>
            </a:fld>
            <a:endParaRPr lang="en-US"/>
          </a:p>
        </p:txBody>
      </p:sp>
      <p:sp>
        <p:nvSpPr>
          <p:cNvPr id="8" name="Footer Placeholder 7"/>
          <p:cNvSpPr>
            <a:spLocks noGrp="1"/>
          </p:cNvSpPr>
          <p:nvPr>
            <p:ph type="ftr" sz="quarter" idx="11"/>
          </p:nvPr>
        </p:nvSpPr>
        <p:spPr>
          <a:xfrm>
            <a:off x="1141411" y="5883275"/>
            <a:ext cx="6239309"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126486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a:prstGeom prst="rect">
            <a:avLst/>
          </a:prstGeom>
        </p:spPr>
        <p:txBody>
          <a:bodyPr/>
          <a:lstStyle/>
          <a:p>
            <a:r>
              <a:rPr lang="de-DE"/>
              <a:t>Mastertitelformat bearbeiten</a:t>
            </a:r>
            <a:endParaRPr lang="en-US" dirty="0"/>
          </a:p>
        </p:txBody>
      </p:sp>
      <p:sp>
        <p:nvSpPr>
          <p:cNvPr id="3" name="Date Placeholder 2"/>
          <p:cNvSpPr>
            <a:spLocks noGrp="1"/>
          </p:cNvSpPr>
          <p:nvPr>
            <p:ph type="dt" sz="half" idx="10"/>
          </p:nvPr>
        </p:nvSpPr>
        <p:spPr>
          <a:xfrm>
            <a:off x="7456921" y="5883276"/>
            <a:ext cx="2743200" cy="365125"/>
          </a:xfrm>
          <a:prstGeom prst="rect">
            <a:avLst/>
          </a:prstGeom>
        </p:spPr>
        <p:txBody>
          <a:bodyPr/>
          <a:lstStyle/>
          <a:p>
            <a:fld id="{64588379-2D7D-E945-B866-E29E79A6A1D6}" type="datetime1">
              <a:rPr lang="de-DE" smtClean="0"/>
              <a:t>15.05.19</a:t>
            </a:fld>
            <a:endParaRPr lang="en-US"/>
          </a:p>
        </p:txBody>
      </p:sp>
      <p:sp>
        <p:nvSpPr>
          <p:cNvPr id="4" name="Footer Placeholder 3"/>
          <p:cNvSpPr>
            <a:spLocks noGrp="1"/>
          </p:cNvSpPr>
          <p:nvPr>
            <p:ph type="ftr" sz="quarter" idx="11"/>
          </p:nvPr>
        </p:nvSpPr>
        <p:spPr>
          <a:xfrm>
            <a:off x="1141411" y="5883275"/>
            <a:ext cx="6239309"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396084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883276"/>
            <a:ext cx="2743200" cy="365125"/>
          </a:xfrm>
          <a:prstGeom prst="rect">
            <a:avLst/>
          </a:prstGeom>
        </p:spPr>
        <p:txBody>
          <a:bodyPr/>
          <a:lstStyle/>
          <a:p>
            <a:fld id="{33C9BA14-258E-9446-BA56-7327C040111D}" type="datetime1">
              <a:rPr lang="de-DE" smtClean="0"/>
              <a:t>15.05.19</a:t>
            </a:fld>
            <a:endParaRPr lang="en-US"/>
          </a:p>
        </p:txBody>
      </p:sp>
      <p:sp>
        <p:nvSpPr>
          <p:cNvPr id="3" name="Footer Placeholder 2"/>
          <p:cNvSpPr>
            <a:spLocks noGrp="1"/>
          </p:cNvSpPr>
          <p:nvPr>
            <p:ph type="ftr" sz="quarter" idx="11"/>
          </p:nvPr>
        </p:nvSpPr>
        <p:spPr>
          <a:xfrm>
            <a:off x="1141411" y="5883275"/>
            <a:ext cx="6239309"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138706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a:prstGeom prst="rect">
            <a:avLst/>
          </a:prstGeo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3127E4C0-9BCA-D740-81E8-7DEAD6BDA475}"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352195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a:prstGeom prst="rect">
            <a:avLst/>
          </a:prstGeo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a:xfrm>
            <a:off x="7456921" y="5883276"/>
            <a:ext cx="2743200" cy="365125"/>
          </a:xfrm>
          <a:prstGeom prst="rect">
            <a:avLst/>
          </a:prstGeom>
        </p:spPr>
        <p:txBody>
          <a:bodyPr/>
          <a:lstStyle/>
          <a:p>
            <a:fld id="{4D39DD8A-BC7A-FB40-A037-EEFB02FD008B}" type="datetime1">
              <a:rPr lang="de-DE" smtClean="0"/>
              <a:t>15.05.19</a:t>
            </a:fld>
            <a:endParaRPr lang="en-US"/>
          </a:p>
        </p:txBody>
      </p:sp>
      <p:sp>
        <p:nvSpPr>
          <p:cNvPr id="6" name="Footer Placeholder 5"/>
          <p:cNvSpPr>
            <a:spLocks noGrp="1"/>
          </p:cNvSpPr>
          <p:nvPr>
            <p:ph type="ftr" sz="quarter" idx="11"/>
          </p:nvPr>
        </p:nvSpPr>
        <p:spPr>
          <a:xfrm>
            <a:off x="1141411" y="5883275"/>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a:p>
        </p:txBody>
      </p:sp>
    </p:spTree>
    <p:extLst>
      <p:ext uri="{BB962C8B-B14F-4D97-AF65-F5344CB8AC3E}">
        <p14:creationId xmlns:p14="http://schemas.microsoft.com/office/powerpoint/2010/main" val="2060712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
Zweite Ebene
Dritte Ebene
Vierte Ebene
Fünfte Ebene</a:t>
            </a:r>
            <a:endParaRPr lang="en-US" dirty="0"/>
          </a:p>
        </p:txBody>
      </p:sp>
      <p:sp>
        <p:nvSpPr>
          <p:cNvPr id="6" name="Slide Number Placeholder 5"/>
          <p:cNvSpPr>
            <a:spLocks noGrp="1"/>
          </p:cNvSpPr>
          <p:nvPr>
            <p:ph type="sldNum" sz="quarter" idx="4"/>
          </p:nvPr>
        </p:nvSpPr>
        <p:spPr>
          <a:xfrm>
            <a:off x="11340523" y="6019800"/>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857613911"/>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9EAFB-C508-8644-A47B-7D548D730869}"/>
              </a:ext>
            </a:extLst>
          </p:cNvPr>
          <p:cNvSpPr>
            <a:spLocks noGrp="1"/>
          </p:cNvSpPr>
          <p:nvPr>
            <p:ph type="ctrTitle"/>
          </p:nvPr>
        </p:nvSpPr>
        <p:spPr>
          <a:xfrm>
            <a:off x="1964464" y="1007476"/>
            <a:ext cx="8779579" cy="3935906"/>
          </a:xfrm>
        </p:spPr>
        <p:txBody>
          <a:bodyPr anchor="ctr">
            <a:normAutofit/>
          </a:bodyPr>
          <a:lstStyle/>
          <a:p>
            <a:pPr algn="ctr"/>
            <a:r>
              <a:rPr lang="de-DE" sz="2800" dirty="0" err="1"/>
              <a:t>methylome</a:t>
            </a:r>
            <a:r>
              <a:rPr lang="de-DE" sz="2800" dirty="0"/>
              <a:t> Analysis</a:t>
            </a:r>
            <a:br>
              <a:rPr lang="de-DE" sz="6000" dirty="0"/>
            </a:br>
            <a:br>
              <a:rPr lang="de-DE" sz="6000" dirty="0"/>
            </a:br>
            <a:r>
              <a:rPr lang="de-DE" sz="4000" dirty="0" err="1"/>
              <a:t>are</a:t>
            </a:r>
            <a:r>
              <a:rPr lang="de-DE" sz="4000" dirty="0"/>
              <a:t> </a:t>
            </a:r>
            <a:r>
              <a:rPr lang="de-DE" sz="4000" dirty="0" err="1"/>
              <a:t>differentially</a:t>
            </a:r>
            <a:r>
              <a:rPr lang="de-DE" sz="4000" dirty="0"/>
              <a:t> </a:t>
            </a:r>
            <a:r>
              <a:rPr lang="de-DE" sz="4000" dirty="0" err="1"/>
              <a:t>methylated</a:t>
            </a:r>
            <a:r>
              <a:rPr lang="de-DE" sz="4000" dirty="0"/>
              <a:t> </a:t>
            </a:r>
            <a:r>
              <a:rPr lang="de-DE" sz="4000" dirty="0" err="1"/>
              <a:t>Regions</a:t>
            </a:r>
            <a:r>
              <a:rPr lang="de-DE" sz="4000" dirty="0"/>
              <a:t> Associated </a:t>
            </a:r>
            <a:r>
              <a:rPr lang="de-DE" sz="4000" dirty="0" err="1"/>
              <a:t>with</a:t>
            </a:r>
            <a:r>
              <a:rPr lang="de-DE" sz="4000" dirty="0"/>
              <a:t> </a:t>
            </a:r>
            <a:br>
              <a:rPr lang="de-DE" sz="4000" dirty="0"/>
            </a:br>
            <a:r>
              <a:rPr lang="de-DE" sz="4000" dirty="0" err="1"/>
              <a:t>mantle</a:t>
            </a:r>
            <a:r>
              <a:rPr lang="de-DE" sz="4000" dirty="0"/>
              <a:t> </a:t>
            </a:r>
            <a:r>
              <a:rPr lang="de-DE" sz="4000" dirty="0" err="1"/>
              <a:t>cell</a:t>
            </a:r>
            <a:r>
              <a:rPr lang="de-DE" sz="4000" dirty="0"/>
              <a:t> </a:t>
            </a:r>
            <a:r>
              <a:rPr lang="de-DE" sz="4000" dirty="0" err="1"/>
              <a:t>lymphoma</a:t>
            </a:r>
            <a:r>
              <a:rPr lang="de-DE" sz="4000" dirty="0"/>
              <a:t>? </a:t>
            </a:r>
            <a:endParaRPr lang="de-DE" sz="3600" dirty="0"/>
          </a:p>
        </p:txBody>
      </p:sp>
      <p:sp>
        <p:nvSpPr>
          <p:cNvPr id="3" name="Untertitel 2">
            <a:extLst>
              <a:ext uri="{FF2B5EF4-FFF2-40B4-BE49-F238E27FC236}">
                <a16:creationId xmlns:a16="http://schemas.microsoft.com/office/drawing/2014/main" id="{F70CA7E3-290B-0144-9711-9701598596B8}"/>
              </a:ext>
            </a:extLst>
          </p:cNvPr>
          <p:cNvSpPr>
            <a:spLocks noGrp="1"/>
          </p:cNvSpPr>
          <p:nvPr>
            <p:ph type="subTitle" idx="1"/>
          </p:nvPr>
        </p:nvSpPr>
        <p:spPr>
          <a:xfrm>
            <a:off x="1964465" y="5589638"/>
            <a:ext cx="8779578" cy="641479"/>
          </a:xfrm>
        </p:spPr>
        <p:txBody>
          <a:bodyPr>
            <a:normAutofit/>
          </a:bodyPr>
          <a:lstStyle/>
          <a:p>
            <a:pPr algn="l"/>
            <a:r>
              <a:rPr lang="de-DE" sz="2000" dirty="0">
                <a:solidFill>
                  <a:schemeClr val="tx1"/>
                </a:solidFill>
              </a:rPr>
              <a:t>Pascal </a:t>
            </a:r>
            <a:r>
              <a:rPr lang="de-DE" sz="2000" dirty="0" err="1">
                <a:solidFill>
                  <a:schemeClr val="tx1"/>
                </a:solidFill>
              </a:rPr>
              <a:t>lafrenz</a:t>
            </a:r>
            <a:r>
              <a:rPr lang="de-DE" dirty="0">
                <a:solidFill>
                  <a:schemeClr val="tx1"/>
                </a:solidFill>
              </a:rPr>
              <a:t>, Mari </a:t>
            </a:r>
            <a:r>
              <a:rPr lang="de-DE" dirty="0" err="1">
                <a:solidFill>
                  <a:schemeClr val="tx1"/>
                </a:solidFill>
              </a:rPr>
              <a:t>hambardzumyan</a:t>
            </a:r>
            <a:r>
              <a:rPr lang="de-DE" dirty="0">
                <a:solidFill>
                  <a:schemeClr val="tx1"/>
                </a:solidFill>
              </a:rPr>
              <a:t>, Lea </a:t>
            </a:r>
            <a:r>
              <a:rPr lang="de-DE" dirty="0" err="1">
                <a:solidFill>
                  <a:schemeClr val="tx1"/>
                </a:solidFill>
              </a:rPr>
              <a:t>Herzel</a:t>
            </a:r>
            <a:r>
              <a:rPr lang="de-DE" dirty="0">
                <a:solidFill>
                  <a:schemeClr val="tx1"/>
                </a:solidFill>
              </a:rPr>
              <a:t>, Franziska </a:t>
            </a:r>
            <a:r>
              <a:rPr lang="de-DE" dirty="0" err="1">
                <a:solidFill>
                  <a:schemeClr val="tx1"/>
                </a:solidFill>
              </a:rPr>
              <a:t>Lam</a:t>
            </a:r>
            <a:endParaRPr lang="de-DE" sz="2000" dirty="0">
              <a:solidFill>
                <a:schemeClr val="tx1"/>
              </a:solidFill>
            </a:endParaRPr>
          </a:p>
        </p:txBody>
      </p:sp>
    </p:spTree>
    <p:extLst>
      <p:ext uri="{BB962C8B-B14F-4D97-AF65-F5344CB8AC3E}">
        <p14:creationId xmlns:p14="http://schemas.microsoft.com/office/powerpoint/2010/main" val="225846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processing</a:t>
            </a:r>
          </a:p>
        </p:txBody>
      </p:sp>
      <p:sp>
        <p:nvSpPr>
          <p:cNvPr id="4" name="Foliennummernplatzhalter 3">
            <a:extLst>
              <a:ext uri="{FF2B5EF4-FFF2-40B4-BE49-F238E27FC236}">
                <a16:creationId xmlns:a16="http://schemas.microsoft.com/office/drawing/2014/main" id="{71464CF2-7FBE-7E41-8A3B-0274E2FF5DF5}"/>
              </a:ext>
            </a:extLst>
          </p:cNvPr>
          <p:cNvSpPr>
            <a:spLocks noGrp="1"/>
          </p:cNvSpPr>
          <p:nvPr>
            <p:ph type="sldNum" sz="quarter" idx="12"/>
          </p:nvPr>
        </p:nvSpPr>
        <p:spPr/>
        <p:txBody>
          <a:bodyPr/>
          <a:lstStyle/>
          <a:p>
            <a:fld id="{D57F1E4F-1CFF-5643-939E-217C01CDF565}" type="slidenum">
              <a:rPr lang="en-US" smtClean="0"/>
              <a:pPr/>
              <a:t>10</a:t>
            </a:fld>
            <a:endParaRPr lang="en-US"/>
          </a:p>
        </p:txBody>
      </p:sp>
      <p:graphicFrame>
        <p:nvGraphicFramePr>
          <p:cNvPr id="5" name="Diagramm 4">
            <a:extLst>
              <a:ext uri="{FF2B5EF4-FFF2-40B4-BE49-F238E27FC236}">
                <a16:creationId xmlns:a16="http://schemas.microsoft.com/office/drawing/2014/main" id="{A31123EE-84DE-9644-9107-74B60D2B79B3}"/>
              </a:ext>
            </a:extLst>
          </p:cNvPr>
          <p:cNvGraphicFramePr/>
          <p:nvPr>
            <p:extLst>
              <p:ext uri="{D42A27DB-BD31-4B8C-83A1-F6EECF244321}">
                <p14:modId xmlns:p14="http://schemas.microsoft.com/office/powerpoint/2010/main" val="2435638864"/>
              </p:ext>
            </p:extLst>
          </p:nvPr>
        </p:nvGraphicFramePr>
        <p:xfrm>
          <a:off x="2267879" y="1498157"/>
          <a:ext cx="7643167" cy="4726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 Verbindung mit Pfeil 6">
            <a:extLst>
              <a:ext uri="{FF2B5EF4-FFF2-40B4-BE49-F238E27FC236}">
                <a16:creationId xmlns:a16="http://schemas.microsoft.com/office/drawing/2014/main" id="{1BCD0E48-8353-734F-89D1-8651CABAD40B}"/>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6384234-EDC2-CD4E-A271-0BE8EF4B62BA}"/>
              </a:ext>
            </a:extLst>
          </p:cNvPr>
          <p:cNvSpPr/>
          <p:nvPr/>
        </p:nvSpPr>
        <p:spPr>
          <a:xfrm>
            <a:off x="11359662" y="2826013"/>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10" name="Oval 9">
            <a:extLst>
              <a:ext uri="{FF2B5EF4-FFF2-40B4-BE49-F238E27FC236}">
                <a16:creationId xmlns:a16="http://schemas.microsoft.com/office/drawing/2014/main" id="{E4F8EB7B-DA88-F447-A1B6-544F4E7B0D13}"/>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11" name="Oval 10">
            <a:extLst>
              <a:ext uri="{FF2B5EF4-FFF2-40B4-BE49-F238E27FC236}">
                <a16:creationId xmlns:a16="http://schemas.microsoft.com/office/drawing/2014/main" id="{C8ECE0D0-0C60-CA46-96D2-5C99EFE56952}"/>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12" name="Oval 11">
            <a:extLst>
              <a:ext uri="{FF2B5EF4-FFF2-40B4-BE49-F238E27FC236}">
                <a16:creationId xmlns:a16="http://schemas.microsoft.com/office/drawing/2014/main" id="{65B32CE2-3BA0-EA43-88F9-350523136718}"/>
              </a:ext>
            </a:extLst>
          </p:cNvPr>
          <p:cNvSpPr/>
          <p:nvPr/>
        </p:nvSpPr>
        <p:spPr>
          <a:xfrm>
            <a:off x="11359662" y="1969477"/>
            <a:ext cx="386861" cy="375138"/>
          </a:xfrm>
          <a:prstGeom prst="ellipse">
            <a:avLst/>
          </a:prstGeom>
          <a:solidFill>
            <a:schemeClr val="accent1">
              <a:lumMod val="60000"/>
              <a:lumOff val="40000"/>
              <a:alpha val="815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3" name="Oval 12">
            <a:extLst>
              <a:ext uri="{FF2B5EF4-FFF2-40B4-BE49-F238E27FC236}">
                <a16:creationId xmlns:a16="http://schemas.microsoft.com/office/drawing/2014/main" id="{738A32F1-7EC9-4C4B-A664-ED03E6E20520}"/>
              </a:ext>
            </a:extLst>
          </p:cNvPr>
          <p:cNvSpPr/>
          <p:nvPr/>
        </p:nvSpPr>
        <p:spPr>
          <a:xfrm>
            <a:off x="11731075" y="2344615"/>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2</a:t>
            </a:r>
          </a:p>
        </p:txBody>
      </p:sp>
    </p:spTree>
    <p:extLst>
      <p:ext uri="{BB962C8B-B14F-4D97-AF65-F5344CB8AC3E}">
        <p14:creationId xmlns:p14="http://schemas.microsoft.com/office/powerpoint/2010/main" val="160002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and </a:t>
            </a:r>
            <a:r>
              <a:rPr lang="en-US" dirty="0" err="1"/>
              <a:t>vIsualization</a:t>
            </a:r>
            <a:endParaRPr lang="en-US" dirty="0"/>
          </a:p>
        </p:txBody>
      </p:sp>
      <p:sp>
        <p:nvSpPr>
          <p:cNvPr id="4" name="Foliennummernplatzhalter 3">
            <a:extLst>
              <a:ext uri="{FF2B5EF4-FFF2-40B4-BE49-F238E27FC236}">
                <a16:creationId xmlns:a16="http://schemas.microsoft.com/office/drawing/2014/main" id="{63CEC6EB-BD0E-7A4A-B78A-A85E18F36A88}"/>
              </a:ext>
            </a:extLst>
          </p:cNvPr>
          <p:cNvSpPr>
            <a:spLocks noGrp="1"/>
          </p:cNvSpPr>
          <p:nvPr>
            <p:ph type="sldNum" sz="quarter" idx="12"/>
          </p:nvPr>
        </p:nvSpPr>
        <p:spPr/>
        <p:txBody>
          <a:bodyPr/>
          <a:lstStyle/>
          <a:p>
            <a:fld id="{D57F1E4F-1CFF-5643-939E-217C01CDF565}" type="slidenum">
              <a:rPr lang="en-US" smtClean="0"/>
              <a:pPr/>
              <a:t>11</a:t>
            </a:fld>
            <a:endParaRPr lang="en-US"/>
          </a:p>
        </p:txBody>
      </p:sp>
      <p:cxnSp>
        <p:nvCxnSpPr>
          <p:cNvPr id="5" name="Gerade Verbindung mit Pfeil 4">
            <a:extLst>
              <a:ext uri="{FF2B5EF4-FFF2-40B4-BE49-F238E27FC236}">
                <a16:creationId xmlns:a16="http://schemas.microsoft.com/office/drawing/2014/main" id="{D4D88C67-F817-1B41-8EC1-996ECF4FC6E8}"/>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87A3371E-03A7-9E46-BD86-8F0A3699FEE3}"/>
              </a:ext>
            </a:extLst>
          </p:cNvPr>
          <p:cNvSpPr/>
          <p:nvPr/>
        </p:nvSpPr>
        <p:spPr>
          <a:xfrm>
            <a:off x="11359662" y="2826013"/>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7" name="Oval 6">
            <a:extLst>
              <a:ext uri="{FF2B5EF4-FFF2-40B4-BE49-F238E27FC236}">
                <a16:creationId xmlns:a16="http://schemas.microsoft.com/office/drawing/2014/main" id="{FC71FD37-43C6-0A4E-8825-F512A2318C09}"/>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8" name="Oval 7">
            <a:extLst>
              <a:ext uri="{FF2B5EF4-FFF2-40B4-BE49-F238E27FC236}">
                <a16:creationId xmlns:a16="http://schemas.microsoft.com/office/drawing/2014/main" id="{F7634D3C-E1AB-0A45-8DF2-2E7BFEA6939E}"/>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9" name="Oval 8">
            <a:extLst>
              <a:ext uri="{FF2B5EF4-FFF2-40B4-BE49-F238E27FC236}">
                <a16:creationId xmlns:a16="http://schemas.microsoft.com/office/drawing/2014/main" id="{959E10C5-6219-D241-AE8E-DE91950DE080}"/>
              </a:ext>
            </a:extLst>
          </p:cNvPr>
          <p:cNvSpPr/>
          <p:nvPr/>
        </p:nvSpPr>
        <p:spPr>
          <a:xfrm>
            <a:off x="11359662" y="1969477"/>
            <a:ext cx="386861" cy="375138"/>
          </a:xfrm>
          <a:prstGeom prst="ellipse">
            <a:avLst/>
          </a:prstGeom>
          <a:solidFill>
            <a:schemeClr val="bg1">
              <a:alpha val="815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0" name="Oval 9">
            <a:extLst>
              <a:ext uri="{FF2B5EF4-FFF2-40B4-BE49-F238E27FC236}">
                <a16:creationId xmlns:a16="http://schemas.microsoft.com/office/drawing/2014/main" id="{D8ABF555-3963-1F48-B69D-DFF503735F3E}"/>
              </a:ext>
            </a:extLst>
          </p:cNvPr>
          <p:cNvSpPr/>
          <p:nvPr/>
        </p:nvSpPr>
        <p:spPr>
          <a:xfrm>
            <a:off x="11731075" y="2344615"/>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2</a:t>
            </a:r>
          </a:p>
        </p:txBody>
      </p:sp>
      <p:graphicFrame>
        <p:nvGraphicFramePr>
          <p:cNvPr id="11" name="Diagramm 10">
            <a:extLst>
              <a:ext uri="{FF2B5EF4-FFF2-40B4-BE49-F238E27FC236}">
                <a16:creationId xmlns:a16="http://schemas.microsoft.com/office/drawing/2014/main" id="{66EF784A-F42C-4636-8D72-6B9906343A45}"/>
              </a:ext>
            </a:extLst>
          </p:cNvPr>
          <p:cNvGraphicFramePr/>
          <p:nvPr>
            <p:extLst>
              <p:ext uri="{D42A27DB-BD31-4B8C-83A1-F6EECF244321}">
                <p14:modId xmlns:p14="http://schemas.microsoft.com/office/powerpoint/2010/main" val="3813979519"/>
              </p:ext>
            </p:extLst>
          </p:nvPr>
        </p:nvGraphicFramePr>
        <p:xfrm>
          <a:off x="2272828" y="1426248"/>
          <a:ext cx="7643167" cy="4726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61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normalization and visualization</a:t>
            </a:r>
          </a:p>
        </p:txBody>
      </p:sp>
      <p:sp>
        <p:nvSpPr>
          <p:cNvPr id="4" name="Foliennummernplatzhalter 3">
            <a:extLst>
              <a:ext uri="{FF2B5EF4-FFF2-40B4-BE49-F238E27FC236}">
                <a16:creationId xmlns:a16="http://schemas.microsoft.com/office/drawing/2014/main" id="{63CEC6EB-BD0E-7A4A-B78A-A85E18F36A88}"/>
              </a:ext>
            </a:extLst>
          </p:cNvPr>
          <p:cNvSpPr>
            <a:spLocks noGrp="1"/>
          </p:cNvSpPr>
          <p:nvPr>
            <p:ph type="sldNum" sz="quarter" idx="12"/>
          </p:nvPr>
        </p:nvSpPr>
        <p:spPr/>
        <p:txBody>
          <a:bodyPr/>
          <a:lstStyle/>
          <a:p>
            <a:fld id="{D57F1E4F-1CFF-5643-939E-217C01CDF565}" type="slidenum">
              <a:rPr lang="en-US" smtClean="0"/>
              <a:pPr/>
              <a:t>12</a:t>
            </a:fld>
            <a:endParaRPr lang="en-US"/>
          </a:p>
        </p:txBody>
      </p:sp>
      <p:cxnSp>
        <p:nvCxnSpPr>
          <p:cNvPr id="5" name="Gerade Verbindung mit Pfeil 4">
            <a:extLst>
              <a:ext uri="{FF2B5EF4-FFF2-40B4-BE49-F238E27FC236}">
                <a16:creationId xmlns:a16="http://schemas.microsoft.com/office/drawing/2014/main" id="{D4D88C67-F817-1B41-8EC1-996ECF4FC6E8}"/>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87A3371E-03A7-9E46-BD86-8F0A3699FEE3}"/>
              </a:ext>
            </a:extLst>
          </p:cNvPr>
          <p:cNvSpPr/>
          <p:nvPr/>
        </p:nvSpPr>
        <p:spPr>
          <a:xfrm>
            <a:off x="11359662" y="2826013"/>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7" name="Oval 6">
            <a:extLst>
              <a:ext uri="{FF2B5EF4-FFF2-40B4-BE49-F238E27FC236}">
                <a16:creationId xmlns:a16="http://schemas.microsoft.com/office/drawing/2014/main" id="{FC71FD37-43C6-0A4E-8825-F512A2318C09}"/>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8" name="Oval 7">
            <a:extLst>
              <a:ext uri="{FF2B5EF4-FFF2-40B4-BE49-F238E27FC236}">
                <a16:creationId xmlns:a16="http://schemas.microsoft.com/office/drawing/2014/main" id="{F7634D3C-E1AB-0A45-8DF2-2E7BFEA6939E}"/>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9" name="Oval 8">
            <a:extLst>
              <a:ext uri="{FF2B5EF4-FFF2-40B4-BE49-F238E27FC236}">
                <a16:creationId xmlns:a16="http://schemas.microsoft.com/office/drawing/2014/main" id="{959E10C5-6219-D241-AE8E-DE91950DE080}"/>
              </a:ext>
            </a:extLst>
          </p:cNvPr>
          <p:cNvSpPr/>
          <p:nvPr/>
        </p:nvSpPr>
        <p:spPr>
          <a:xfrm>
            <a:off x="11359662" y="1969477"/>
            <a:ext cx="386861" cy="375138"/>
          </a:xfrm>
          <a:prstGeom prst="ellipse">
            <a:avLst/>
          </a:prstGeom>
          <a:solidFill>
            <a:schemeClr val="bg1">
              <a:alpha val="815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0" name="Oval 9">
            <a:extLst>
              <a:ext uri="{FF2B5EF4-FFF2-40B4-BE49-F238E27FC236}">
                <a16:creationId xmlns:a16="http://schemas.microsoft.com/office/drawing/2014/main" id="{D8ABF555-3963-1F48-B69D-DFF503735F3E}"/>
              </a:ext>
            </a:extLst>
          </p:cNvPr>
          <p:cNvSpPr/>
          <p:nvPr/>
        </p:nvSpPr>
        <p:spPr>
          <a:xfrm>
            <a:off x="11731075" y="2344615"/>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2</a:t>
            </a:r>
          </a:p>
        </p:txBody>
      </p:sp>
      <p:graphicFrame>
        <p:nvGraphicFramePr>
          <p:cNvPr id="11" name="Diagramm 10">
            <a:extLst>
              <a:ext uri="{FF2B5EF4-FFF2-40B4-BE49-F238E27FC236}">
                <a16:creationId xmlns:a16="http://schemas.microsoft.com/office/drawing/2014/main" id="{66EF784A-F42C-4636-8D72-6B9906343A45}"/>
              </a:ext>
            </a:extLst>
          </p:cNvPr>
          <p:cNvGraphicFramePr/>
          <p:nvPr>
            <p:extLst>
              <p:ext uri="{D42A27DB-BD31-4B8C-83A1-F6EECF244321}">
                <p14:modId xmlns:p14="http://schemas.microsoft.com/office/powerpoint/2010/main" val="1635629324"/>
              </p:ext>
            </p:extLst>
          </p:nvPr>
        </p:nvGraphicFramePr>
        <p:xfrm>
          <a:off x="2272828" y="1426248"/>
          <a:ext cx="7643167" cy="4726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141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reduction</a:t>
            </a:r>
          </a:p>
        </p:txBody>
      </p:sp>
      <p:sp>
        <p:nvSpPr>
          <p:cNvPr id="4" name="Foliennummernplatzhalter 3">
            <a:extLst>
              <a:ext uri="{FF2B5EF4-FFF2-40B4-BE49-F238E27FC236}">
                <a16:creationId xmlns:a16="http://schemas.microsoft.com/office/drawing/2014/main" id="{71464CF2-7FBE-7E41-8A3B-0274E2FF5DF5}"/>
              </a:ext>
            </a:extLst>
          </p:cNvPr>
          <p:cNvSpPr>
            <a:spLocks noGrp="1"/>
          </p:cNvSpPr>
          <p:nvPr>
            <p:ph type="sldNum" sz="quarter" idx="12"/>
          </p:nvPr>
        </p:nvSpPr>
        <p:spPr/>
        <p:txBody>
          <a:bodyPr/>
          <a:lstStyle/>
          <a:p>
            <a:fld id="{D57F1E4F-1CFF-5643-939E-217C01CDF565}" type="slidenum">
              <a:rPr lang="en-US" smtClean="0"/>
              <a:pPr/>
              <a:t>13</a:t>
            </a:fld>
            <a:endParaRPr lang="en-US"/>
          </a:p>
        </p:txBody>
      </p:sp>
      <p:graphicFrame>
        <p:nvGraphicFramePr>
          <p:cNvPr id="5" name="Diagramm 4">
            <a:extLst>
              <a:ext uri="{FF2B5EF4-FFF2-40B4-BE49-F238E27FC236}">
                <a16:creationId xmlns:a16="http://schemas.microsoft.com/office/drawing/2014/main" id="{A31123EE-84DE-9644-9107-74B60D2B79B3}"/>
              </a:ext>
            </a:extLst>
          </p:cNvPr>
          <p:cNvGraphicFramePr/>
          <p:nvPr>
            <p:extLst>
              <p:ext uri="{D42A27DB-BD31-4B8C-83A1-F6EECF244321}">
                <p14:modId xmlns:p14="http://schemas.microsoft.com/office/powerpoint/2010/main" val="2244113686"/>
              </p:ext>
            </p:extLst>
          </p:nvPr>
        </p:nvGraphicFramePr>
        <p:xfrm>
          <a:off x="2477956" y="2001898"/>
          <a:ext cx="7232912" cy="357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 Verbindung mit Pfeil 6">
            <a:extLst>
              <a:ext uri="{FF2B5EF4-FFF2-40B4-BE49-F238E27FC236}">
                <a16:creationId xmlns:a16="http://schemas.microsoft.com/office/drawing/2014/main" id="{1BCD0E48-8353-734F-89D1-8651CABAD40B}"/>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6384234-EDC2-CD4E-A271-0BE8EF4B62BA}"/>
              </a:ext>
            </a:extLst>
          </p:cNvPr>
          <p:cNvSpPr/>
          <p:nvPr/>
        </p:nvSpPr>
        <p:spPr>
          <a:xfrm>
            <a:off x="11359662" y="2826013"/>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10" name="Oval 9">
            <a:extLst>
              <a:ext uri="{FF2B5EF4-FFF2-40B4-BE49-F238E27FC236}">
                <a16:creationId xmlns:a16="http://schemas.microsoft.com/office/drawing/2014/main" id="{E4F8EB7B-DA88-F447-A1B6-544F4E7B0D13}"/>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11" name="Oval 10">
            <a:extLst>
              <a:ext uri="{FF2B5EF4-FFF2-40B4-BE49-F238E27FC236}">
                <a16:creationId xmlns:a16="http://schemas.microsoft.com/office/drawing/2014/main" id="{C8ECE0D0-0C60-CA46-96D2-5C99EFE56952}"/>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12" name="Oval 11">
            <a:extLst>
              <a:ext uri="{FF2B5EF4-FFF2-40B4-BE49-F238E27FC236}">
                <a16:creationId xmlns:a16="http://schemas.microsoft.com/office/drawing/2014/main" id="{65B32CE2-3BA0-EA43-88F9-350523136718}"/>
              </a:ext>
            </a:extLst>
          </p:cNvPr>
          <p:cNvSpPr/>
          <p:nvPr/>
        </p:nvSpPr>
        <p:spPr>
          <a:xfrm>
            <a:off x="11359662" y="1969477"/>
            <a:ext cx="386861" cy="37513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tx1"/>
                </a:solidFill>
              </a:rPr>
              <a:t>1</a:t>
            </a:r>
          </a:p>
        </p:txBody>
      </p:sp>
      <p:sp>
        <p:nvSpPr>
          <p:cNvPr id="13" name="Oval 12">
            <a:extLst>
              <a:ext uri="{FF2B5EF4-FFF2-40B4-BE49-F238E27FC236}">
                <a16:creationId xmlns:a16="http://schemas.microsoft.com/office/drawing/2014/main" id="{738A32F1-7EC9-4C4B-A664-ED03E6E20520}"/>
              </a:ext>
            </a:extLst>
          </p:cNvPr>
          <p:cNvSpPr/>
          <p:nvPr/>
        </p:nvSpPr>
        <p:spPr>
          <a:xfrm>
            <a:off x="11731075" y="2344615"/>
            <a:ext cx="386861" cy="375138"/>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schemeClr val="tx1"/>
                </a:solidFill>
              </a:rPr>
              <a:t>2</a:t>
            </a:r>
          </a:p>
        </p:txBody>
      </p:sp>
    </p:spTree>
    <p:extLst>
      <p:ext uri="{BB962C8B-B14F-4D97-AF65-F5344CB8AC3E}">
        <p14:creationId xmlns:p14="http://schemas.microsoft.com/office/powerpoint/2010/main" val="48150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Regression and interpretation</a:t>
            </a:r>
          </a:p>
        </p:txBody>
      </p:sp>
      <p:sp>
        <p:nvSpPr>
          <p:cNvPr id="4" name="Foliennummernplatzhalter 3">
            <a:extLst>
              <a:ext uri="{FF2B5EF4-FFF2-40B4-BE49-F238E27FC236}">
                <a16:creationId xmlns:a16="http://schemas.microsoft.com/office/drawing/2014/main" id="{71464CF2-7FBE-7E41-8A3B-0274E2FF5DF5}"/>
              </a:ext>
            </a:extLst>
          </p:cNvPr>
          <p:cNvSpPr>
            <a:spLocks noGrp="1"/>
          </p:cNvSpPr>
          <p:nvPr>
            <p:ph type="sldNum" sz="quarter" idx="12"/>
          </p:nvPr>
        </p:nvSpPr>
        <p:spPr/>
        <p:txBody>
          <a:bodyPr/>
          <a:lstStyle/>
          <a:p>
            <a:fld id="{D57F1E4F-1CFF-5643-939E-217C01CDF565}" type="slidenum">
              <a:rPr lang="en-US" smtClean="0"/>
              <a:pPr/>
              <a:t>14</a:t>
            </a:fld>
            <a:endParaRPr lang="en-US"/>
          </a:p>
        </p:txBody>
      </p:sp>
      <p:graphicFrame>
        <p:nvGraphicFramePr>
          <p:cNvPr id="5" name="Diagramm 4">
            <a:extLst>
              <a:ext uri="{FF2B5EF4-FFF2-40B4-BE49-F238E27FC236}">
                <a16:creationId xmlns:a16="http://schemas.microsoft.com/office/drawing/2014/main" id="{A31123EE-84DE-9644-9107-74B60D2B79B3}"/>
              </a:ext>
            </a:extLst>
          </p:cNvPr>
          <p:cNvGraphicFramePr/>
          <p:nvPr>
            <p:extLst>
              <p:ext uri="{D42A27DB-BD31-4B8C-83A1-F6EECF244321}">
                <p14:modId xmlns:p14="http://schemas.microsoft.com/office/powerpoint/2010/main" val="922409631"/>
              </p:ext>
            </p:extLst>
          </p:nvPr>
        </p:nvGraphicFramePr>
        <p:xfrm>
          <a:off x="2659424" y="1699205"/>
          <a:ext cx="7115342" cy="4227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 Verbindung mit Pfeil 6">
            <a:extLst>
              <a:ext uri="{FF2B5EF4-FFF2-40B4-BE49-F238E27FC236}">
                <a16:creationId xmlns:a16="http://schemas.microsoft.com/office/drawing/2014/main" id="{1BCD0E48-8353-734F-89D1-8651CABAD40B}"/>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6384234-EDC2-CD4E-A271-0BE8EF4B62BA}"/>
              </a:ext>
            </a:extLst>
          </p:cNvPr>
          <p:cNvSpPr/>
          <p:nvPr/>
        </p:nvSpPr>
        <p:spPr>
          <a:xfrm>
            <a:off x="11359662" y="2826013"/>
            <a:ext cx="386861" cy="37513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tx1"/>
                </a:solidFill>
              </a:rPr>
              <a:t>3</a:t>
            </a:r>
          </a:p>
        </p:txBody>
      </p:sp>
      <p:sp>
        <p:nvSpPr>
          <p:cNvPr id="10" name="Oval 9">
            <a:extLst>
              <a:ext uri="{FF2B5EF4-FFF2-40B4-BE49-F238E27FC236}">
                <a16:creationId xmlns:a16="http://schemas.microsoft.com/office/drawing/2014/main" id="{E4F8EB7B-DA88-F447-A1B6-544F4E7B0D13}"/>
              </a:ext>
            </a:extLst>
          </p:cNvPr>
          <p:cNvSpPr/>
          <p:nvPr/>
        </p:nvSpPr>
        <p:spPr>
          <a:xfrm>
            <a:off x="11746524" y="3414294"/>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11" name="Oval 10">
            <a:extLst>
              <a:ext uri="{FF2B5EF4-FFF2-40B4-BE49-F238E27FC236}">
                <a16:creationId xmlns:a16="http://schemas.microsoft.com/office/drawing/2014/main" id="{C8ECE0D0-0C60-CA46-96D2-5C99EFE56952}"/>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12" name="Oval 11">
            <a:extLst>
              <a:ext uri="{FF2B5EF4-FFF2-40B4-BE49-F238E27FC236}">
                <a16:creationId xmlns:a16="http://schemas.microsoft.com/office/drawing/2014/main" id="{65B32CE2-3BA0-EA43-88F9-350523136718}"/>
              </a:ext>
            </a:extLst>
          </p:cNvPr>
          <p:cNvSpPr/>
          <p:nvPr/>
        </p:nvSpPr>
        <p:spPr>
          <a:xfrm>
            <a:off x="11359662" y="1969477"/>
            <a:ext cx="386861" cy="37513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tx1"/>
                </a:solidFill>
              </a:rPr>
              <a:t>1</a:t>
            </a:r>
          </a:p>
        </p:txBody>
      </p:sp>
      <p:sp>
        <p:nvSpPr>
          <p:cNvPr id="13" name="Oval 12">
            <a:extLst>
              <a:ext uri="{FF2B5EF4-FFF2-40B4-BE49-F238E27FC236}">
                <a16:creationId xmlns:a16="http://schemas.microsoft.com/office/drawing/2014/main" id="{738A32F1-7EC9-4C4B-A664-ED03E6E20520}"/>
              </a:ext>
            </a:extLst>
          </p:cNvPr>
          <p:cNvSpPr/>
          <p:nvPr/>
        </p:nvSpPr>
        <p:spPr>
          <a:xfrm>
            <a:off x="11731075" y="2344615"/>
            <a:ext cx="386861" cy="375138"/>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schemeClr val="tx1"/>
                </a:solidFill>
              </a:rPr>
              <a:t>2</a:t>
            </a:r>
          </a:p>
        </p:txBody>
      </p:sp>
    </p:spTree>
    <p:extLst>
      <p:ext uri="{BB962C8B-B14F-4D97-AF65-F5344CB8AC3E}">
        <p14:creationId xmlns:p14="http://schemas.microsoft.com/office/powerpoint/2010/main" val="3666491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time and presentation preparation</a:t>
            </a:r>
          </a:p>
        </p:txBody>
      </p:sp>
      <p:sp>
        <p:nvSpPr>
          <p:cNvPr id="4" name="Foliennummernplatzhalter 3">
            <a:extLst>
              <a:ext uri="{FF2B5EF4-FFF2-40B4-BE49-F238E27FC236}">
                <a16:creationId xmlns:a16="http://schemas.microsoft.com/office/drawing/2014/main" id="{1179C225-F7FD-2E47-A8C3-3656A9409EC5}"/>
              </a:ext>
            </a:extLst>
          </p:cNvPr>
          <p:cNvSpPr>
            <a:spLocks noGrp="1"/>
          </p:cNvSpPr>
          <p:nvPr>
            <p:ph type="sldNum" sz="quarter" idx="12"/>
          </p:nvPr>
        </p:nvSpPr>
        <p:spPr/>
        <p:txBody>
          <a:bodyPr/>
          <a:lstStyle/>
          <a:p>
            <a:fld id="{D57F1E4F-1CFF-5643-939E-217C01CDF565}" type="slidenum">
              <a:rPr lang="en-US" smtClean="0"/>
              <a:pPr/>
              <a:t>15</a:t>
            </a:fld>
            <a:endParaRPr lang="en-US"/>
          </a:p>
        </p:txBody>
      </p:sp>
      <p:cxnSp>
        <p:nvCxnSpPr>
          <p:cNvPr id="5" name="Gerade Verbindung mit Pfeil 4">
            <a:extLst>
              <a:ext uri="{FF2B5EF4-FFF2-40B4-BE49-F238E27FC236}">
                <a16:creationId xmlns:a16="http://schemas.microsoft.com/office/drawing/2014/main" id="{6AE4C2CE-A5FE-EC49-B595-B901DF78C1D5}"/>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36885DDB-CC41-2047-B9C2-2F8CFBAF2F6F}"/>
              </a:ext>
            </a:extLst>
          </p:cNvPr>
          <p:cNvSpPr/>
          <p:nvPr/>
        </p:nvSpPr>
        <p:spPr>
          <a:xfrm>
            <a:off x="11359662" y="2826013"/>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7" name="Oval 6">
            <a:extLst>
              <a:ext uri="{FF2B5EF4-FFF2-40B4-BE49-F238E27FC236}">
                <a16:creationId xmlns:a16="http://schemas.microsoft.com/office/drawing/2014/main" id="{95E07D74-FC3D-ED41-8CAD-4548C8F04648}"/>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8" name="Oval 7">
            <a:extLst>
              <a:ext uri="{FF2B5EF4-FFF2-40B4-BE49-F238E27FC236}">
                <a16:creationId xmlns:a16="http://schemas.microsoft.com/office/drawing/2014/main" id="{6D5B94AF-F426-2947-B42F-E6563CBCEF14}"/>
              </a:ext>
            </a:extLst>
          </p:cNvPr>
          <p:cNvSpPr/>
          <p:nvPr/>
        </p:nvSpPr>
        <p:spPr>
          <a:xfrm>
            <a:off x="11359661" y="3884490"/>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9" name="Oval 8">
            <a:extLst>
              <a:ext uri="{FF2B5EF4-FFF2-40B4-BE49-F238E27FC236}">
                <a16:creationId xmlns:a16="http://schemas.microsoft.com/office/drawing/2014/main" id="{5662A011-75A6-9E41-8566-FAB4BCB55579}"/>
              </a:ext>
            </a:extLst>
          </p:cNvPr>
          <p:cNvSpPr/>
          <p:nvPr/>
        </p:nvSpPr>
        <p:spPr>
          <a:xfrm>
            <a:off x="11359662" y="1969477"/>
            <a:ext cx="386861" cy="375138"/>
          </a:xfrm>
          <a:prstGeom prst="ellipse">
            <a:avLst/>
          </a:prstGeom>
          <a:solidFill>
            <a:schemeClr val="bg1">
              <a:alpha val="815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0" name="Oval 9">
            <a:extLst>
              <a:ext uri="{FF2B5EF4-FFF2-40B4-BE49-F238E27FC236}">
                <a16:creationId xmlns:a16="http://schemas.microsoft.com/office/drawing/2014/main" id="{184B837E-046D-5940-84B4-3CE0D08CA6CE}"/>
              </a:ext>
            </a:extLst>
          </p:cNvPr>
          <p:cNvSpPr/>
          <p:nvPr/>
        </p:nvSpPr>
        <p:spPr>
          <a:xfrm>
            <a:off x="11731075" y="2344615"/>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2</a:t>
            </a:r>
          </a:p>
        </p:txBody>
      </p:sp>
      <p:graphicFrame>
        <p:nvGraphicFramePr>
          <p:cNvPr id="17" name="Diagramm 16">
            <a:extLst>
              <a:ext uri="{FF2B5EF4-FFF2-40B4-BE49-F238E27FC236}">
                <a16:creationId xmlns:a16="http://schemas.microsoft.com/office/drawing/2014/main" id="{FE622C31-EC80-C641-98C9-9A8932297B48}"/>
              </a:ext>
            </a:extLst>
          </p:cNvPr>
          <p:cNvGraphicFramePr/>
          <p:nvPr>
            <p:extLst>
              <p:ext uri="{D42A27DB-BD31-4B8C-83A1-F6EECF244321}">
                <p14:modId xmlns:p14="http://schemas.microsoft.com/office/powerpoint/2010/main" val="373682967"/>
              </p:ext>
            </p:extLst>
          </p:nvPr>
        </p:nvGraphicFramePr>
        <p:xfrm>
          <a:off x="1245673" y="1481567"/>
          <a:ext cx="9700654" cy="3894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364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B3FF13-BDA0-B046-A22D-CC41BFB94A9A}"/>
              </a:ext>
            </a:extLst>
          </p:cNvPr>
          <p:cNvSpPr>
            <a:spLocks noGrp="1"/>
          </p:cNvSpPr>
          <p:nvPr>
            <p:ph type="title"/>
          </p:nvPr>
        </p:nvSpPr>
        <p:spPr/>
        <p:txBody>
          <a:bodyPr/>
          <a:lstStyle/>
          <a:p>
            <a:r>
              <a:rPr lang="de-DE" dirty="0"/>
              <a:t>References</a:t>
            </a:r>
          </a:p>
        </p:txBody>
      </p:sp>
      <p:sp>
        <p:nvSpPr>
          <p:cNvPr id="3" name="Inhaltsplatzhalter 2">
            <a:extLst>
              <a:ext uri="{FF2B5EF4-FFF2-40B4-BE49-F238E27FC236}">
                <a16:creationId xmlns:a16="http://schemas.microsoft.com/office/drawing/2014/main" id="{E7B1B85C-D128-C14D-97C7-C37626C9614D}"/>
              </a:ext>
            </a:extLst>
          </p:cNvPr>
          <p:cNvSpPr>
            <a:spLocks noGrp="1"/>
          </p:cNvSpPr>
          <p:nvPr>
            <p:ph idx="1"/>
          </p:nvPr>
        </p:nvSpPr>
        <p:spPr>
          <a:xfrm>
            <a:off x="1141413" y="1343026"/>
            <a:ext cx="10317162" cy="5087936"/>
          </a:xfrm>
        </p:spPr>
        <p:txBody>
          <a:bodyPr>
            <a:normAutofit fontScale="55000" lnSpcReduction="20000"/>
          </a:bodyPr>
          <a:lstStyle/>
          <a:p>
            <a:r>
              <a:rPr lang="en-US" dirty="0"/>
              <a:t>Du, P., Zhang, X., Huang, C.C., Jafari, N., Kibbe, W.A., </a:t>
            </a:r>
            <a:r>
              <a:rPr lang="en-US" dirty="0" err="1"/>
              <a:t>Hou</a:t>
            </a:r>
            <a:r>
              <a:rPr lang="en-US" dirty="0"/>
              <a:t>, L., and Lin, S.M. (2010). Comparison of Beta-value and M-value methods for quantifying methylation levels by microarray analysis. BMC Bioinformatics</a:t>
            </a:r>
            <a:r>
              <a:rPr lang="en-US" i="1" dirty="0"/>
              <a:t> 11</a:t>
            </a:r>
            <a:r>
              <a:rPr lang="en-US" dirty="0"/>
              <a:t>, 587.</a:t>
            </a:r>
            <a:endParaRPr lang="de-DE" dirty="0"/>
          </a:p>
          <a:p>
            <a:r>
              <a:rPr lang="en-US" dirty="0" err="1"/>
              <a:t>Farlik</a:t>
            </a:r>
            <a:r>
              <a:rPr lang="en-US" dirty="0"/>
              <a:t>, M., </a:t>
            </a:r>
            <a:r>
              <a:rPr lang="en-US" dirty="0" err="1"/>
              <a:t>Halbritter</a:t>
            </a:r>
            <a:r>
              <a:rPr lang="en-US" dirty="0"/>
              <a:t>, F., Muller, F., </a:t>
            </a:r>
            <a:r>
              <a:rPr lang="en-US" dirty="0" err="1"/>
              <a:t>Choudry</a:t>
            </a:r>
            <a:r>
              <a:rPr lang="en-US" dirty="0"/>
              <a:t>, F.A., Ebert, P., </a:t>
            </a:r>
            <a:r>
              <a:rPr lang="en-US" dirty="0" err="1"/>
              <a:t>Klughammer</a:t>
            </a:r>
            <a:r>
              <a:rPr lang="en-US" dirty="0"/>
              <a:t>, J., Farrow, S., Santoro, A., </a:t>
            </a:r>
            <a:r>
              <a:rPr lang="en-US" dirty="0" err="1"/>
              <a:t>Ciaurro</a:t>
            </a:r>
            <a:r>
              <a:rPr lang="en-US" dirty="0"/>
              <a:t>, V., Mathur, A.</a:t>
            </a:r>
            <a:r>
              <a:rPr lang="en-US" i="1" dirty="0"/>
              <a:t>, et al.</a:t>
            </a:r>
            <a:r>
              <a:rPr lang="en-US" dirty="0"/>
              <a:t> (2016). DNA Methylation Dynamics of Human Hematopoietic Stem Cell Differentiation. Cell Stem Cell</a:t>
            </a:r>
            <a:r>
              <a:rPr lang="en-US" i="1" dirty="0"/>
              <a:t> 19</a:t>
            </a:r>
            <a:r>
              <a:rPr lang="en-US" dirty="0"/>
              <a:t>, 808-822.</a:t>
            </a:r>
            <a:endParaRPr lang="de-DE" dirty="0"/>
          </a:p>
          <a:p>
            <a:r>
              <a:rPr lang="en-US" dirty="0" err="1"/>
              <a:t>Gusnanto</a:t>
            </a:r>
            <a:r>
              <a:rPr lang="en-US" dirty="0"/>
              <a:t>, A., Taylor, C.C., </a:t>
            </a:r>
            <a:r>
              <a:rPr lang="en-US" dirty="0" err="1"/>
              <a:t>Nafisah</a:t>
            </a:r>
            <a:r>
              <a:rPr lang="en-US" dirty="0"/>
              <a:t>, I., Wood, H.M., </a:t>
            </a:r>
            <a:r>
              <a:rPr lang="en-US" dirty="0" err="1"/>
              <a:t>Rabbitts</a:t>
            </a:r>
            <a:r>
              <a:rPr lang="en-US" dirty="0"/>
              <a:t>, P., and Berri, S. (2014). Estimating optimal window size for analysis of low-coverage next-generation sequence data. Bioinformatics</a:t>
            </a:r>
            <a:r>
              <a:rPr lang="en-US" i="1" dirty="0"/>
              <a:t> 30</a:t>
            </a:r>
            <a:r>
              <a:rPr lang="en-US" dirty="0"/>
              <a:t>, 1823-1829.</a:t>
            </a:r>
            <a:endParaRPr lang="de-DE" dirty="0"/>
          </a:p>
          <a:p>
            <a:r>
              <a:rPr lang="en-US" dirty="0" err="1"/>
              <a:t>Langstein</a:t>
            </a:r>
            <a:r>
              <a:rPr lang="en-US" dirty="0"/>
              <a:t>, J., Milsom, M.D., and </a:t>
            </a:r>
            <a:r>
              <a:rPr lang="en-US" dirty="0" err="1"/>
              <a:t>Lipka</a:t>
            </a:r>
            <a:r>
              <a:rPr lang="en-US" dirty="0"/>
              <a:t>, D.B. (2018). Impact of DNA methylation programming on normal and pre-leukemic hematopoiesis. </a:t>
            </a:r>
            <a:r>
              <a:rPr lang="en-US" dirty="0" err="1"/>
              <a:t>Semin</a:t>
            </a:r>
            <a:r>
              <a:rPr lang="en-US" dirty="0"/>
              <a:t> Cancer </a:t>
            </a:r>
            <a:r>
              <a:rPr lang="en-US" dirty="0" err="1"/>
              <a:t>Biol</a:t>
            </a:r>
            <a:r>
              <a:rPr lang="en-US" i="1" dirty="0"/>
              <a:t> 51</a:t>
            </a:r>
            <a:r>
              <a:rPr lang="en-US" dirty="0"/>
              <a:t>, 89-100.</a:t>
            </a:r>
            <a:endParaRPr lang="de-DE" dirty="0"/>
          </a:p>
          <a:p>
            <a:r>
              <a:rPr lang="en-US" dirty="0" err="1"/>
              <a:t>Queiros</a:t>
            </a:r>
            <a:r>
              <a:rPr lang="en-US" dirty="0"/>
              <a:t>, A.C., Beekman, R., </a:t>
            </a:r>
            <a:r>
              <a:rPr lang="en-US" dirty="0" err="1"/>
              <a:t>Vilarrasa</a:t>
            </a:r>
            <a:r>
              <a:rPr lang="en-US" dirty="0"/>
              <a:t>-Blasi, R., Duran-Ferrer, M., Clot, G., Merkel, A., </a:t>
            </a:r>
            <a:r>
              <a:rPr lang="en-US" dirty="0" err="1"/>
              <a:t>Raineri</a:t>
            </a:r>
            <a:r>
              <a:rPr lang="en-US" dirty="0"/>
              <a:t>, E., </a:t>
            </a:r>
            <a:r>
              <a:rPr lang="en-US" dirty="0" err="1"/>
              <a:t>Russinol</a:t>
            </a:r>
            <a:r>
              <a:rPr lang="en-US" dirty="0"/>
              <a:t>, N., Castellano, G., Bea, S.</a:t>
            </a:r>
            <a:r>
              <a:rPr lang="en-US" i="1" dirty="0"/>
              <a:t>, et al.</a:t>
            </a:r>
            <a:r>
              <a:rPr lang="en-US" dirty="0"/>
              <a:t> (2016). Decoding the DNA Methylome of Mantle Cell Lymphoma in the Light of the Entire B Cell Lineage. Cancer Cell</a:t>
            </a:r>
            <a:r>
              <a:rPr lang="en-US" i="1" dirty="0"/>
              <a:t> 30</a:t>
            </a:r>
            <a:r>
              <a:rPr lang="en-US" dirty="0"/>
              <a:t>, 806-821.</a:t>
            </a:r>
            <a:endParaRPr lang="de-DE" dirty="0"/>
          </a:p>
          <a:p>
            <a:r>
              <a:rPr lang="en-US" dirty="0"/>
              <a:t>Rieger, M.A., and Schroeder, T. (2012). Hematopoiesis. Cold Spring </a:t>
            </a:r>
            <a:r>
              <a:rPr lang="en-US" dirty="0" err="1"/>
              <a:t>Harb</a:t>
            </a:r>
            <a:r>
              <a:rPr lang="en-US" dirty="0"/>
              <a:t> </a:t>
            </a:r>
            <a:r>
              <a:rPr lang="en-US" dirty="0" err="1"/>
              <a:t>Perspect</a:t>
            </a:r>
            <a:r>
              <a:rPr lang="en-US" dirty="0"/>
              <a:t> </a:t>
            </a:r>
            <a:r>
              <a:rPr lang="en-US" dirty="0" err="1"/>
              <a:t>Biol</a:t>
            </a:r>
            <a:r>
              <a:rPr lang="en-US" i="1" dirty="0"/>
              <a:t> 4</a:t>
            </a:r>
            <a:r>
              <a:rPr lang="en-US" dirty="0"/>
              <a:t>.</a:t>
            </a:r>
            <a:endParaRPr lang="de-DE" dirty="0"/>
          </a:p>
          <a:p>
            <a:r>
              <a:rPr lang="de-DE" dirty="0" err="1"/>
              <a:t>Stunnenberg</a:t>
            </a:r>
            <a:r>
              <a:rPr lang="de-DE" dirty="0"/>
              <a:t>, H.G., International Human </a:t>
            </a:r>
            <a:r>
              <a:rPr lang="de-DE" dirty="0" err="1"/>
              <a:t>Epigenome</a:t>
            </a:r>
            <a:r>
              <a:rPr lang="de-DE" dirty="0"/>
              <a:t>, C., </a:t>
            </a:r>
            <a:r>
              <a:rPr lang="de-DE" dirty="0" err="1"/>
              <a:t>and</a:t>
            </a:r>
            <a:r>
              <a:rPr lang="de-DE" dirty="0"/>
              <a:t> Hirst, M. (2016). The International Human </a:t>
            </a:r>
            <a:r>
              <a:rPr lang="de-DE" dirty="0" err="1"/>
              <a:t>Epigenome</a:t>
            </a:r>
            <a:r>
              <a:rPr lang="de-DE" dirty="0"/>
              <a:t> </a:t>
            </a:r>
            <a:r>
              <a:rPr lang="de-DE" dirty="0" err="1"/>
              <a:t>Consortium</a:t>
            </a:r>
            <a:r>
              <a:rPr lang="de-DE" dirty="0"/>
              <a:t>: A </a:t>
            </a:r>
            <a:r>
              <a:rPr lang="de-DE" dirty="0" err="1"/>
              <a:t>Blueprint</a:t>
            </a:r>
            <a:r>
              <a:rPr lang="de-DE" dirty="0"/>
              <a:t> </a:t>
            </a:r>
            <a:r>
              <a:rPr lang="de-DE" dirty="0" err="1"/>
              <a:t>for</a:t>
            </a:r>
            <a:r>
              <a:rPr lang="de-DE" dirty="0"/>
              <a:t> Scientific </a:t>
            </a:r>
            <a:r>
              <a:rPr lang="de-DE" dirty="0" err="1"/>
              <a:t>Collaboration</a:t>
            </a:r>
            <a:r>
              <a:rPr lang="de-DE" dirty="0"/>
              <a:t> </a:t>
            </a:r>
            <a:r>
              <a:rPr lang="de-DE" dirty="0" err="1"/>
              <a:t>and</a:t>
            </a:r>
            <a:r>
              <a:rPr lang="de-DE" dirty="0"/>
              <a:t> Discovery. </a:t>
            </a:r>
            <a:r>
              <a:rPr lang="de-DE" dirty="0" err="1"/>
              <a:t>Cell</a:t>
            </a:r>
            <a:r>
              <a:rPr lang="de-DE" i="1" dirty="0"/>
              <a:t> 167</a:t>
            </a:r>
            <a:r>
              <a:rPr lang="de-DE" dirty="0"/>
              <a:t>, 1897.</a:t>
            </a:r>
          </a:p>
          <a:p>
            <a:r>
              <a:rPr lang="en-GB" dirty="0" err="1"/>
              <a:t>Enjuanes</a:t>
            </a:r>
            <a:r>
              <a:rPr lang="en-GB" dirty="0"/>
              <a:t>, A., </a:t>
            </a:r>
            <a:r>
              <a:rPr lang="en-GB" dirty="0" err="1"/>
              <a:t>Fernàndez</a:t>
            </a:r>
            <a:r>
              <a:rPr lang="en-GB" dirty="0"/>
              <a:t>, V., Hernández, L., Navarro, A., </a:t>
            </a:r>
            <a:r>
              <a:rPr lang="en-GB" dirty="0" err="1"/>
              <a:t>Beà</a:t>
            </a:r>
            <a:r>
              <a:rPr lang="en-GB" dirty="0"/>
              <a:t>, S., </a:t>
            </a:r>
            <a:r>
              <a:rPr lang="en-GB" dirty="0" err="1"/>
              <a:t>Pinyol</a:t>
            </a:r>
            <a:r>
              <a:rPr lang="en-GB" dirty="0"/>
              <a:t>, M., López-Guillermo, A., Rosenwald, A., Ott, G., Campo, E.</a:t>
            </a:r>
            <a:r>
              <a:rPr lang="en-GB" i="1" dirty="0"/>
              <a:t>, et al.</a:t>
            </a:r>
            <a:r>
              <a:rPr lang="en-US" dirty="0"/>
              <a:t> (2011). Identification of Methylated Genes Associated with Aggressive Clinicopathological Features in Mantle Cell Lymphoma. PLOS ONE</a:t>
            </a:r>
            <a:r>
              <a:rPr lang="en-US" i="1" dirty="0"/>
              <a:t> 6</a:t>
            </a:r>
            <a:r>
              <a:rPr lang="en-US" dirty="0"/>
              <a:t>, e19736.</a:t>
            </a:r>
            <a:r>
              <a:rPr lang="de-DE" dirty="0"/>
              <a:t> </a:t>
            </a:r>
          </a:p>
          <a:p>
            <a:r>
              <a:rPr lang="en-US" dirty="0"/>
              <a:t>Bock, C. (2012). </a:t>
            </a:r>
            <a:r>
              <a:rPr lang="en-US" dirty="0" err="1"/>
              <a:t>Analysing</a:t>
            </a:r>
            <a:r>
              <a:rPr lang="en-US" dirty="0"/>
              <a:t> and interpreting DNA methylation data. Nat Rev Genet</a:t>
            </a:r>
            <a:r>
              <a:rPr lang="en-US" i="1" dirty="0"/>
              <a:t> 13</a:t>
            </a:r>
            <a:r>
              <a:rPr lang="en-US" dirty="0"/>
              <a:t>, 705-719.</a:t>
            </a:r>
            <a:endParaRPr lang="de-DE" dirty="0"/>
          </a:p>
          <a:p>
            <a:r>
              <a:rPr lang="en-US" dirty="0" err="1"/>
              <a:t>Teschendorff</a:t>
            </a:r>
            <a:r>
              <a:rPr lang="en-US" dirty="0"/>
              <a:t>, A.E., and </a:t>
            </a:r>
            <a:r>
              <a:rPr lang="en-US" dirty="0" err="1"/>
              <a:t>Relton</a:t>
            </a:r>
            <a:r>
              <a:rPr lang="en-US" dirty="0"/>
              <a:t>, C.L. (2018). Statistical and integrative system-level analysis of DNA methylation data. Nat Rev Genet</a:t>
            </a:r>
            <a:r>
              <a:rPr lang="en-US" i="1" dirty="0"/>
              <a:t> 19</a:t>
            </a:r>
            <a:r>
              <a:rPr lang="en-US" dirty="0"/>
              <a:t>, 129-147.</a:t>
            </a:r>
            <a:endParaRPr lang="de-DE" dirty="0"/>
          </a:p>
        </p:txBody>
      </p:sp>
      <p:sp>
        <p:nvSpPr>
          <p:cNvPr id="5" name="Foliennummernplatzhalter 4">
            <a:extLst>
              <a:ext uri="{FF2B5EF4-FFF2-40B4-BE49-F238E27FC236}">
                <a16:creationId xmlns:a16="http://schemas.microsoft.com/office/drawing/2014/main" id="{4F6B2DA9-1001-0640-8E45-82AAE69628D0}"/>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428504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T-test</a:t>
            </a:r>
          </a:p>
        </p:txBody>
      </p:sp>
      <p:sp>
        <p:nvSpPr>
          <p:cNvPr id="3" name="Content Placeholder 2"/>
          <p:cNvSpPr>
            <a:spLocks noGrp="1"/>
          </p:cNvSpPr>
          <p:nvPr>
            <p:ph idx="1"/>
          </p:nvPr>
        </p:nvSpPr>
        <p:spPr>
          <a:xfrm>
            <a:off x="1141412" y="2249486"/>
            <a:ext cx="9905999" cy="4608513"/>
          </a:xfrm>
        </p:spPr>
        <p:txBody>
          <a:bodyPr>
            <a:normAutofit/>
          </a:bodyPr>
          <a:lstStyle/>
          <a:p>
            <a:r>
              <a:rPr lang="en-US"/>
              <a:t>To compare means of two samples to identify if the difference applies to the whole population</a:t>
            </a:r>
          </a:p>
          <a:p>
            <a:r>
              <a:rPr lang="en-US"/>
              <a:t>Firstly check for normality of datasets through QQ-plots</a:t>
            </a:r>
          </a:p>
          <a:p>
            <a:r>
              <a:rPr lang="en-US"/>
              <a:t>Welch’s t-test</a:t>
            </a:r>
          </a:p>
          <a:p>
            <a:pPr lvl="1"/>
            <a:r>
              <a:rPr lang="en-US"/>
              <a:t> for samples with unequal variance or unequal sample size</a:t>
            </a:r>
          </a:p>
          <a:p>
            <a:pPr lvl="1"/>
            <a:r>
              <a:rPr lang="en-US"/>
              <a:t>Unpaired or independent samples test</a:t>
            </a:r>
          </a:p>
          <a:p>
            <a:r>
              <a:rPr lang="en-US"/>
              <a:t>Student t-test </a:t>
            </a:r>
          </a:p>
          <a:p>
            <a:pPr lvl="1"/>
            <a:r>
              <a:rPr lang="en-US"/>
              <a:t>Small sample size</a:t>
            </a:r>
          </a:p>
          <a:p>
            <a:pPr lvl="1"/>
            <a:r>
              <a:rPr lang="en-US"/>
              <a:t>Samples with equal variance</a:t>
            </a:r>
          </a:p>
          <a:p>
            <a:pPr marL="0" indent="0">
              <a:buNone/>
            </a:pPr>
            <a:endParaRPr lang="en-US"/>
          </a:p>
          <a:p>
            <a:endParaRPr lang="en-US"/>
          </a:p>
          <a:p>
            <a:endParaRPr lang="en-US"/>
          </a:p>
        </p:txBody>
      </p:sp>
      <p:sp>
        <p:nvSpPr>
          <p:cNvPr id="5" name="Foliennummernplatzhalter 4">
            <a:extLst>
              <a:ext uri="{FF2B5EF4-FFF2-40B4-BE49-F238E27FC236}">
                <a16:creationId xmlns:a16="http://schemas.microsoft.com/office/drawing/2014/main" id="{2FE01279-6963-9C44-83CB-8CFCEF3A5695}"/>
              </a:ext>
            </a:extLst>
          </p:cNvPr>
          <p:cNvSpPr>
            <a:spLocks noGrp="1"/>
          </p:cNvSpPr>
          <p:nvPr>
            <p:ph type="sldNum" sz="quarter" idx="12"/>
          </p:nvPr>
        </p:nvSpPr>
        <p:spPr/>
        <p:txBody>
          <a:bodyPr/>
          <a:lstStyle/>
          <a:p>
            <a:fld id="{D57F1E4F-1CFF-5643-939E-217C01CDF565}" type="slidenum">
              <a:rPr lang="en-US" smtClean="0"/>
              <a:pPr/>
              <a:t>17</a:t>
            </a:fld>
            <a:endParaRPr lang="en-US"/>
          </a:p>
        </p:txBody>
      </p:sp>
    </p:spTree>
    <p:extLst>
      <p:ext uri="{BB962C8B-B14F-4D97-AF65-F5344CB8AC3E}">
        <p14:creationId xmlns:p14="http://schemas.microsoft.com/office/powerpoint/2010/main" val="409676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7DACEF-CC86-614B-B133-9893D2E0BC58}"/>
              </a:ext>
            </a:extLst>
          </p:cNvPr>
          <p:cNvSpPr>
            <a:spLocks noGrp="1"/>
          </p:cNvSpPr>
          <p:nvPr>
            <p:ph type="title"/>
          </p:nvPr>
        </p:nvSpPr>
        <p:spPr/>
        <p:txBody>
          <a:bodyPr/>
          <a:lstStyle/>
          <a:p>
            <a:r>
              <a:rPr lang="en-US" dirty="0"/>
              <a:t>Sequence alignment, coverage, reads</a:t>
            </a:r>
          </a:p>
        </p:txBody>
      </p:sp>
      <p:sp>
        <p:nvSpPr>
          <p:cNvPr id="3" name="Inhaltsplatzhalter 2">
            <a:extLst>
              <a:ext uri="{FF2B5EF4-FFF2-40B4-BE49-F238E27FC236}">
                <a16:creationId xmlns:a16="http://schemas.microsoft.com/office/drawing/2014/main" id="{9CBE524D-6603-5F43-8E11-C4D79D7736ED}"/>
              </a:ext>
            </a:extLst>
          </p:cNvPr>
          <p:cNvSpPr>
            <a:spLocks noGrp="1"/>
          </p:cNvSpPr>
          <p:nvPr>
            <p:ph idx="1"/>
          </p:nvPr>
        </p:nvSpPr>
        <p:spPr>
          <a:xfrm>
            <a:off x="1141413" y="2249486"/>
            <a:ext cx="9905998" cy="4402773"/>
          </a:xfrm>
        </p:spPr>
        <p:txBody>
          <a:bodyPr/>
          <a:lstStyle/>
          <a:p>
            <a:pPr lvl="1"/>
            <a:r>
              <a:rPr lang="en-US" dirty="0"/>
              <a:t>Reads: fragments of the genome</a:t>
            </a:r>
            <a:endParaRPr lang="de-DE" dirty="0"/>
          </a:p>
          <a:p>
            <a:pPr lvl="1"/>
            <a:r>
              <a:rPr lang="en-US" dirty="0"/>
              <a:t>Coverage: how many reads are aligned to the reference genome data</a:t>
            </a:r>
            <a:endParaRPr lang="de-DE" dirty="0"/>
          </a:p>
          <a:p>
            <a:pPr lvl="2"/>
            <a:r>
              <a:rPr lang="en-US" dirty="0"/>
              <a:t>High coverage: a lot of problematic alignment because of high amplification of the same read and also repeat regions</a:t>
            </a:r>
            <a:endParaRPr lang="de-DE" dirty="0"/>
          </a:p>
          <a:p>
            <a:pPr lvl="2"/>
            <a:r>
              <a:rPr lang="en-US" dirty="0"/>
              <a:t>Low coverage: difficult to decide if systematic problems, correct alignment?</a:t>
            </a:r>
            <a:endParaRPr lang="de-DE" dirty="0"/>
          </a:p>
          <a:p>
            <a:pPr lvl="1"/>
            <a:r>
              <a:rPr lang="en-US" dirty="0"/>
              <a:t>Mismatches: point mutations</a:t>
            </a:r>
            <a:endParaRPr lang="de-DE" dirty="0"/>
          </a:p>
          <a:p>
            <a:pPr lvl="1"/>
            <a:r>
              <a:rPr lang="en-US" dirty="0"/>
              <a:t>Gaps: indels</a:t>
            </a:r>
            <a:endParaRPr lang="de-DE" dirty="0"/>
          </a:p>
          <a:p>
            <a:endParaRPr lang="en-US" dirty="0"/>
          </a:p>
        </p:txBody>
      </p:sp>
      <p:pic>
        <p:nvPicPr>
          <p:cNvPr id="4" name="Grafik 3">
            <a:extLst>
              <a:ext uri="{FF2B5EF4-FFF2-40B4-BE49-F238E27FC236}">
                <a16:creationId xmlns:a16="http://schemas.microsoft.com/office/drawing/2014/main" id="{0E853923-1D9F-154D-8D8A-9257A00418BE}"/>
              </a:ext>
            </a:extLst>
          </p:cNvPr>
          <p:cNvPicPr>
            <a:picLocks noChangeAspect="1"/>
          </p:cNvPicPr>
          <p:nvPr/>
        </p:nvPicPr>
        <p:blipFill rotWithShape="1">
          <a:blip r:embed="rId3"/>
          <a:srcRect t="2495" b="71493"/>
          <a:stretch/>
        </p:blipFill>
        <p:spPr>
          <a:xfrm>
            <a:off x="6096000" y="4424673"/>
            <a:ext cx="4060563" cy="2379984"/>
          </a:xfrm>
          <a:prstGeom prst="rect">
            <a:avLst/>
          </a:prstGeom>
          <a:solidFill>
            <a:schemeClr val="bg1"/>
          </a:solidFill>
        </p:spPr>
      </p:pic>
      <p:sp>
        <p:nvSpPr>
          <p:cNvPr id="6" name="Foliennummernplatzhalter 5">
            <a:extLst>
              <a:ext uri="{FF2B5EF4-FFF2-40B4-BE49-F238E27FC236}">
                <a16:creationId xmlns:a16="http://schemas.microsoft.com/office/drawing/2014/main" id="{F7E7901E-5110-764E-9430-D4AC5A3F5560}"/>
              </a:ext>
            </a:extLst>
          </p:cNvPr>
          <p:cNvSpPr>
            <a:spLocks noGrp="1"/>
          </p:cNvSpPr>
          <p:nvPr>
            <p:ph type="sldNum" sz="quarter" idx="12"/>
          </p:nvPr>
        </p:nvSpPr>
        <p:spPr/>
        <p:txBody>
          <a:bodyPr/>
          <a:lstStyle/>
          <a:p>
            <a:fld id="{D57F1E4F-1CFF-5643-939E-217C01CDF565}" type="slidenum">
              <a:rPr lang="en-US" smtClean="0"/>
              <a:pPr/>
              <a:t>18</a:t>
            </a:fld>
            <a:endParaRPr lang="en-US"/>
          </a:p>
        </p:txBody>
      </p:sp>
    </p:spTree>
    <p:extLst>
      <p:ext uri="{BB962C8B-B14F-4D97-AF65-F5344CB8AC3E}">
        <p14:creationId xmlns:p14="http://schemas.microsoft.com/office/powerpoint/2010/main" val="300932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Wilcoxon rank-sum test</a:t>
            </a:r>
          </a:p>
        </p:txBody>
      </p:sp>
      <p:sp>
        <p:nvSpPr>
          <p:cNvPr id="3" name="Content Placeholder 2"/>
          <p:cNvSpPr>
            <a:spLocks noGrp="1"/>
          </p:cNvSpPr>
          <p:nvPr>
            <p:ph idx="1"/>
          </p:nvPr>
        </p:nvSpPr>
        <p:spPr>
          <a:xfrm>
            <a:off x="1141413" y="2249487"/>
            <a:ext cx="6565029" cy="1560214"/>
          </a:xfrm>
        </p:spPr>
        <p:txBody>
          <a:bodyPr/>
          <a:lstStyle/>
          <a:p>
            <a:r>
              <a:rPr lang="en-US"/>
              <a:t>For non-normally distributed datasets</a:t>
            </a:r>
          </a:p>
          <a:p>
            <a:r>
              <a:rPr lang="en-US"/>
              <a:t>For datasatets with no distinct distribution</a:t>
            </a:r>
          </a:p>
          <a:p>
            <a:endParaRPr lang="en-US"/>
          </a:p>
          <a:p>
            <a:endParaRPr lang="en-US"/>
          </a:p>
          <a:p>
            <a:endParaRPr lang="en-US"/>
          </a:p>
        </p:txBody>
      </p:sp>
      <p:pic>
        <p:nvPicPr>
          <p:cNvPr id="4" name="Picture 3" descr="Screen Shot 2019-05-07 at 18.04.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086" y="1250753"/>
            <a:ext cx="2867325" cy="4476937"/>
          </a:xfrm>
          <a:prstGeom prst="rect">
            <a:avLst/>
          </a:prstGeom>
          <a:ln>
            <a:noFill/>
          </a:ln>
          <a:effectLst>
            <a:outerShdw blurRad="292100" dist="139700" dir="2700000" algn="tl" rotWithShape="0">
              <a:srgbClr val="333333">
                <a:alpha val="65000"/>
              </a:srgbClr>
            </a:outerShdw>
          </a:effectLst>
        </p:spPr>
      </p:pic>
      <p:sp>
        <p:nvSpPr>
          <p:cNvPr id="6" name="Foliennummernplatzhalter 5">
            <a:extLst>
              <a:ext uri="{FF2B5EF4-FFF2-40B4-BE49-F238E27FC236}">
                <a16:creationId xmlns:a16="http://schemas.microsoft.com/office/drawing/2014/main" id="{DCB5C630-0012-5840-9C28-AF5D2A343FE1}"/>
              </a:ext>
            </a:extLst>
          </p:cNvPr>
          <p:cNvSpPr>
            <a:spLocks noGrp="1"/>
          </p:cNvSpPr>
          <p:nvPr>
            <p:ph type="sldNum" sz="quarter" idx="12"/>
          </p:nvPr>
        </p:nvSpPr>
        <p:spPr/>
        <p:txBody>
          <a:bodyPr/>
          <a:lstStyle/>
          <a:p>
            <a:fld id="{D57F1E4F-1CFF-5643-939E-217C01CDF565}" type="slidenum">
              <a:rPr lang="en-US" smtClean="0"/>
              <a:pPr/>
              <a:t>19</a:t>
            </a:fld>
            <a:endParaRPr lang="en-US"/>
          </a:p>
        </p:txBody>
      </p:sp>
    </p:spTree>
    <p:extLst>
      <p:ext uri="{BB962C8B-B14F-4D97-AF65-F5344CB8AC3E}">
        <p14:creationId xmlns:p14="http://schemas.microsoft.com/office/powerpoint/2010/main" val="49342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feil nach links 23">
            <a:extLst>
              <a:ext uri="{FF2B5EF4-FFF2-40B4-BE49-F238E27FC236}">
                <a16:creationId xmlns:a16="http://schemas.microsoft.com/office/drawing/2014/main" id="{CD3166A7-36E6-3844-8CEF-A75C23BB4161}"/>
              </a:ext>
            </a:extLst>
          </p:cNvPr>
          <p:cNvSpPr/>
          <p:nvPr/>
        </p:nvSpPr>
        <p:spPr>
          <a:xfrm rot="19192506">
            <a:off x="2027774" y="4741186"/>
            <a:ext cx="693575" cy="460787"/>
          </a:xfrm>
          <a:prstGeom prst="lef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0" name="Pfeil nach links 19">
            <a:extLst>
              <a:ext uri="{FF2B5EF4-FFF2-40B4-BE49-F238E27FC236}">
                <a16:creationId xmlns:a16="http://schemas.microsoft.com/office/drawing/2014/main" id="{D7E1FDD3-9F54-F74F-A513-1D05CC815809}"/>
              </a:ext>
            </a:extLst>
          </p:cNvPr>
          <p:cNvSpPr/>
          <p:nvPr/>
        </p:nvSpPr>
        <p:spPr>
          <a:xfrm rot="13170286">
            <a:off x="4305385" y="4740043"/>
            <a:ext cx="659023" cy="460787"/>
          </a:xfrm>
          <a:prstGeom prst="lef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 name="Titel 1">
            <a:extLst>
              <a:ext uri="{FF2B5EF4-FFF2-40B4-BE49-F238E27FC236}">
                <a16:creationId xmlns:a16="http://schemas.microsoft.com/office/drawing/2014/main" id="{FB5F7E51-B412-8F49-B6CB-01F993572810}"/>
              </a:ext>
            </a:extLst>
          </p:cNvPr>
          <p:cNvSpPr>
            <a:spLocks noGrp="1"/>
          </p:cNvSpPr>
          <p:nvPr>
            <p:ph type="title"/>
          </p:nvPr>
        </p:nvSpPr>
        <p:spPr/>
        <p:txBody>
          <a:bodyPr/>
          <a:lstStyle/>
          <a:p>
            <a:r>
              <a:rPr lang="de-DE" dirty="0"/>
              <a:t>DNA Methylation	</a:t>
            </a:r>
          </a:p>
        </p:txBody>
      </p:sp>
      <p:graphicFrame>
        <p:nvGraphicFramePr>
          <p:cNvPr id="8" name="Inhaltsplatzhalter 7">
            <a:extLst>
              <a:ext uri="{FF2B5EF4-FFF2-40B4-BE49-F238E27FC236}">
                <a16:creationId xmlns:a16="http://schemas.microsoft.com/office/drawing/2014/main" id="{D64AC902-2073-9248-908A-8608979CE5DD}"/>
              </a:ext>
            </a:extLst>
          </p:cNvPr>
          <p:cNvGraphicFramePr>
            <a:graphicFrameLocks noGrp="1"/>
          </p:cNvGraphicFramePr>
          <p:nvPr>
            <p:ph idx="1"/>
            <p:extLst>
              <p:ext uri="{D42A27DB-BD31-4B8C-83A1-F6EECF244321}">
                <p14:modId xmlns:p14="http://schemas.microsoft.com/office/powerpoint/2010/main" val="1482071165"/>
              </p:ext>
            </p:extLst>
          </p:nvPr>
        </p:nvGraphicFramePr>
        <p:xfrm>
          <a:off x="-411986" y="1584898"/>
          <a:ext cx="7881563"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fik 9">
            <a:extLst>
              <a:ext uri="{FF2B5EF4-FFF2-40B4-BE49-F238E27FC236}">
                <a16:creationId xmlns:a16="http://schemas.microsoft.com/office/drawing/2014/main" id="{C26FCC11-C099-7E4D-9679-587A2BE2E989}"/>
              </a:ext>
            </a:extLst>
          </p:cNvPr>
          <p:cNvPicPr>
            <a:picLocks noChangeAspect="1"/>
          </p:cNvPicPr>
          <p:nvPr/>
        </p:nvPicPr>
        <p:blipFill>
          <a:blip r:embed="rId8"/>
          <a:stretch>
            <a:fillRect/>
          </a:stretch>
        </p:blipFill>
        <p:spPr>
          <a:xfrm>
            <a:off x="7710650" y="1473316"/>
            <a:ext cx="2191641" cy="1914034"/>
          </a:xfrm>
          <a:prstGeom prst="rect">
            <a:avLst/>
          </a:prstGeom>
        </p:spPr>
      </p:pic>
      <p:sp>
        <p:nvSpPr>
          <p:cNvPr id="19" name="Rechteck 18">
            <a:extLst>
              <a:ext uri="{FF2B5EF4-FFF2-40B4-BE49-F238E27FC236}">
                <a16:creationId xmlns:a16="http://schemas.microsoft.com/office/drawing/2014/main" id="{61A63124-CAB4-6843-A966-0BA9240812AF}"/>
              </a:ext>
            </a:extLst>
          </p:cNvPr>
          <p:cNvSpPr/>
          <p:nvPr/>
        </p:nvSpPr>
        <p:spPr>
          <a:xfrm>
            <a:off x="7219568" y="4480655"/>
            <a:ext cx="3391782" cy="1477328"/>
          </a:xfrm>
          <a:prstGeom prst="rect">
            <a:avLst/>
          </a:prstGeom>
        </p:spPr>
        <p:txBody>
          <a:bodyPr wrap="square">
            <a:spAutoFit/>
          </a:bodyPr>
          <a:lstStyle/>
          <a:p>
            <a:pPr marL="742950" lvl="1" indent="-285750">
              <a:buFont typeface="Arial" panose="020B0604020202020204" pitchFamily="34" charset="0"/>
              <a:buChar char="•"/>
            </a:pPr>
            <a:r>
              <a:rPr lang="en-US" dirty="0"/>
              <a:t>60-80% of CpGs in human genome are methylated</a:t>
            </a:r>
          </a:p>
          <a:p>
            <a:pPr marL="742950" lvl="1" indent="-285750">
              <a:buFont typeface="Arial" panose="020B0604020202020204" pitchFamily="34" charset="0"/>
              <a:buChar char="•"/>
            </a:pPr>
            <a:r>
              <a:rPr lang="en-US" dirty="0"/>
              <a:t>DNA methylation could influence the geneexpression</a:t>
            </a:r>
          </a:p>
        </p:txBody>
      </p:sp>
      <p:grpSp>
        <p:nvGrpSpPr>
          <p:cNvPr id="21" name="Gruppieren 20">
            <a:extLst>
              <a:ext uri="{FF2B5EF4-FFF2-40B4-BE49-F238E27FC236}">
                <a16:creationId xmlns:a16="http://schemas.microsoft.com/office/drawing/2014/main" id="{F2136422-47D8-8043-B37B-D9A90A9BD0F2}"/>
              </a:ext>
            </a:extLst>
          </p:cNvPr>
          <p:cNvGrpSpPr/>
          <p:nvPr/>
        </p:nvGrpSpPr>
        <p:grpSpPr>
          <a:xfrm>
            <a:off x="4880391" y="5216724"/>
            <a:ext cx="1851742" cy="1228766"/>
            <a:chOff x="4575734" y="818565"/>
            <a:chExt cx="1627623" cy="1228766"/>
          </a:xfrm>
        </p:grpSpPr>
        <p:sp>
          <p:nvSpPr>
            <p:cNvPr id="22" name="Abgerundetes Rechteck 21">
              <a:extLst>
                <a:ext uri="{FF2B5EF4-FFF2-40B4-BE49-F238E27FC236}">
                  <a16:creationId xmlns:a16="http://schemas.microsoft.com/office/drawing/2014/main" id="{87326927-D78D-2846-8942-D194B49CC016}"/>
                </a:ext>
              </a:extLst>
            </p:cNvPr>
            <p:cNvSpPr/>
            <p:nvPr/>
          </p:nvSpPr>
          <p:spPr>
            <a:xfrm>
              <a:off x="4575734" y="818565"/>
              <a:ext cx="1535958" cy="1228766"/>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3" name="Abgerundetes Rechteck 5">
              <a:extLst>
                <a:ext uri="{FF2B5EF4-FFF2-40B4-BE49-F238E27FC236}">
                  <a16:creationId xmlns:a16="http://schemas.microsoft.com/office/drawing/2014/main" id="{C5AB8CAC-EC2A-1C42-8088-6B34A97E2F09}"/>
                </a:ext>
              </a:extLst>
            </p:cNvPr>
            <p:cNvSpPr txBox="1"/>
            <p:nvPr/>
          </p:nvSpPr>
          <p:spPr>
            <a:xfrm>
              <a:off x="4579972" y="890543"/>
              <a:ext cx="1623385" cy="11567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400" kern="1200" dirty="0"/>
                <a:t>Mitotically inheritable</a:t>
              </a:r>
            </a:p>
          </p:txBody>
        </p:sp>
      </p:grpSp>
      <p:grpSp>
        <p:nvGrpSpPr>
          <p:cNvPr id="25" name="Gruppieren 24">
            <a:extLst>
              <a:ext uri="{FF2B5EF4-FFF2-40B4-BE49-F238E27FC236}">
                <a16:creationId xmlns:a16="http://schemas.microsoft.com/office/drawing/2014/main" id="{48598556-29FC-3C4F-BC24-138CCC759D8D}"/>
              </a:ext>
            </a:extLst>
          </p:cNvPr>
          <p:cNvGrpSpPr/>
          <p:nvPr/>
        </p:nvGrpSpPr>
        <p:grpSpPr>
          <a:xfrm>
            <a:off x="330319" y="5216724"/>
            <a:ext cx="1851742" cy="1228766"/>
            <a:chOff x="4575734" y="818565"/>
            <a:chExt cx="1627623" cy="1228766"/>
          </a:xfrm>
        </p:grpSpPr>
        <p:sp>
          <p:nvSpPr>
            <p:cNvPr id="26" name="Abgerundetes Rechteck 25">
              <a:extLst>
                <a:ext uri="{FF2B5EF4-FFF2-40B4-BE49-F238E27FC236}">
                  <a16:creationId xmlns:a16="http://schemas.microsoft.com/office/drawing/2014/main" id="{E3AE869D-FC4D-8047-89A7-59C5DC3B73D5}"/>
                </a:ext>
              </a:extLst>
            </p:cNvPr>
            <p:cNvSpPr/>
            <p:nvPr/>
          </p:nvSpPr>
          <p:spPr>
            <a:xfrm>
              <a:off x="4575734" y="818565"/>
              <a:ext cx="1535958" cy="1228766"/>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7" name="Abgerundetes Rechteck 5">
              <a:extLst>
                <a:ext uri="{FF2B5EF4-FFF2-40B4-BE49-F238E27FC236}">
                  <a16:creationId xmlns:a16="http://schemas.microsoft.com/office/drawing/2014/main" id="{7F6847B4-2E58-9E46-A281-E5D92FCC0A0C}"/>
                </a:ext>
              </a:extLst>
            </p:cNvPr>
            <p:cNvSpPr txBox="1"/>
            <p:nvPr/>
          </p:nvSpPr>
          <p:spPr>
            <a:xfrm>
              <a:off x="4579972" y="890543"/>
              <a:ext cx="1623385" cy="11567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de-DE" sz="2800" kern="1200" dirty="0"/>
                <a:t>EWAS</a:t>
              </a:r>
            </a:p>
          </p:txBody>
        </p:sp>
      </p:grpSp>
      <p:sp>
        <p:nvSpPr>
          <p:cNvPr id="16" name="Pfeil nach links 15">
            <a:extLst>
              <a:ext uri="{FF2B5EF4-FFF2-40B4-BE49-F238E27FC236}">
                <a16:creationId xmlns:a16="http://schemas.microsoft.com/office/drawing/2014/main" id="{17C94A77-B8C1-5044-AA98-A50650A04AB6}"/>
              </a:ext>
            </a:extLst>
          </p:cNvPr>
          <p:cNvSpPr/>
          <p:nvPr/>
        </p:nvSpPr>
        <p:spPr>
          <a:xfrm rot="16200000">
            <a:off x="8569056" y="3710317"/>
            <a:ext cx="802538" cy="460787"/>
          </a:xfrm>
          <a:prstGeom prst="lef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3" name="Foliennummernplatzhalter 2">
            <a:extLst>
              <a:ext uri="{FF2B5EF4-FFF2-40B4-BE49-F238E27FC236}">
                <a16:creationId xmlns:a16="http://schemas.microsoft.com/office/drawing/2014/main" id="{084964DE-4E33-A543-BFEE-21EF182324C9}"/>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6959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reduction</a:t>
            </a:r>
          </a:p>
        </p:txBody>
      </p:sp>
      <p:sp>
        <p:nvSpPr>
          <p:cNvPr id="4" name="Foliennummernplatzhalter 3">
            <a:extLst>
              <a:ext uri="{FF2B5EF4-FFF2-40B4-BE49-F238E27FC236}">
                <a16:creationId xmlns:a16="http://schemas.microsoft.com/office/drawing/2014/main" id="{71464CF2-7FBE-7E41-8A3B-0274E2FF5DF5}"/>
              </a:ext>
            </a:extLst>
          </p:cNvPr>
          <p:cNvSpPr>
            <a:spLocks noGrp="1"/>
          </p:cNvSpPr>
          <p:nvPr>
            <p:ph type="sldNum" sz="quarter" idx="12"/>
          </p:nvPr>
        </p:nvSpPr>
        <p:spPr/>
        <p:txBody>
          <a:bodyPr/>
          <a:lstStyle/>
          <a:p>
            <a:fld id="{D57F1E4F-1CFF-5643-939E-217C01CDF565}" type="slidenum">
              <a:rPr lang="en-US" smtClean="0"/>
              <a:pPr/>
              <a:t>20</a:t>
            </a:fld>
            <a:endParaRPr lang="en-US"/>
          </a:p>
        </p:txBody>
      </p:sp>
      <p:graphicFrame>
        <p:nvGraphicFramePr>
          <p:cNvPr id="5" name="Diagramm 4">
            <a:extLst>
              <a:ext uri="{FF2B5EF4-FFF2-40B4-BE49-F238E27FC236}">
                <a16:creationId xmlns:a16="http://schemas.microsoft.com/office/drawing/2014/main" id="{A31123EE-84DE-9644-9107-74B60D2B79B3}"/>
              </a:ext>
            </a:extLst>
          </p:cNvPr>
          <p:cNvGraphicFramePr/>
          <p:nvPr>
            <p:extLst>
              <p:ext uri="{D42A27DB-BD31-4B8C-83A1-F6EECF244321}">
                <p14:modId xmlns:p14="http://schemas.microsoft.com/office/powerpoint/2010/main" val="2943822257"/>
              </p:ext>
            </p:extLst>
          </p:nvPr>
        </p:nvGraphicFramePr>
        <p:xfrm>
          <a:off x="2107742" y="2147965"/>
          <a:ext cx="7973340" cy="3473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 Verbindung mit Pfeil 6">
            <a:extLst>
              <a:ext uri="{FF2B5EF4-FFF2-40B4-BE49-F238E27FC236}">
                <a16:creationId xmlns:a16="http://schemas.microsoft.com/office/drawing/2014/main" id="{1BCD0E48-8353-734F-89D1-8651CABAD40B}"/>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6384234-EDC2-CD4E-A271-0BE8EF4B62BA}"/>
              </a:ext>
            </a:extLst>
          </p:cNvPr>
          <p:cNvSpPr/>
          <p:nvPr/>
        </p:nvSpPr>
        <p:spPr>
          <a:xfrm>
            <a:off x="11359662" y="2826013"/>
            <a:ext cx="386861" cy="375138"/>
          </a:xfrm>
          <a:prstGeom prst="ellipse">
            <a:avLst/>
          </a:prstGeom>
          <a:solidFill>
            <a:schemeClr val="accent1">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10" name="Oval 9">
            <a:extLst>
              <a:ext uri="{FF2B5EF4-FFF2-40B4-BE49-F238E27FC236}">
                <a16:creationId xmlns:a16="http://schemas.microsoft.com/office/drawing/2014/main" id="{E4F8EB7B-DA88-F447-A1B6-544F4E7B0D13}"/>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11" name="Oval 10">
            <a:extLst>
              <a:ext uri="{FF2B5EF4-FFF2-40B4-BE49-F238E27FC236}">
                <a16:creationId xmlns:a16="http://schemas.microsoft.com/office/drawing/2014/main" id="{C8ECE0D0-0C60-CA46-96D2-5C99EFE56952}"/>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12" name="Oval 11">
            <a:extLst>
              <a:ext uri="{FF2B5EF4-FFF2-40B4-BE49-F238E27FC236}">
                <a16:creationId xmlns:a16="http://schemas.microsoft.com/office/drawing/2014/main" id="{65B32CE2-3BA0-EA43-88F9-350523136718}"/>
              </a:ext>
            </a:extLst>
          </p:cNvPr>
          <p:cNvSpPr/>
          <p:nvPr/>
        </p:nvSpPr>
        <p:spPr>
          <a:xfrm>
            <a:off x="11359662" y="1969477"/>
            <a:ext cx="386861" cy="37513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dirty="0">
                <a:solidFill>
                  <a:schemeClr val="tx1"/>
                </a:solidFill>
              </a:rPr>
              <a:t>1</a:t>
            </a:r>
          </a:p>
        </p:txBody>
      </p:sp>
      <p:sp>
        <p:nvSpPr>
          <p:cNvPr id="13" name="Oval 12">
            <a:extLst>
              <a:ext uri="{FF2B5EF4-FFF2-40B4-BE49-F238E27FC236}">
                <a16:creationId xmlns:a16="http://schemas.microsoft.com/office/drawing/2014/main" id="{738A32F1-7EC9-4C4B-A664-ED03E6E20520}"/>
              </a:ext>
            </a:extLst>
          </p:cNvPr>
          <p:cNvSpPr/>
          <p:nvPr/>
        </p:nvSpPr>
        <p:spPr>
          <a:xfrm>
            <a:off x="11731075" y="2344615"/>
            <a:ext cx="386861" cy="375138"/>
          </a:xfrm>
          <a:prstGeom prst="ellipse">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de-DE" dirty="0">
                <a:solidFill>
                  <a:schemeClr val="tx1"/>
                </a:solidFill>
              </a:rPr>
              <a:t>2</a:t>
            </a:r>
          </a:p>
        </p:txBody>
      </p:sp>
    </p:spTree>
    <p:extLst>
      <p:ext uri="{BB962C8B-B14F-4D97-AF65-F5344CB8AC3E}">
        <p14:creationId xmlns:p14="http://schemas.microsoft.com/office/powerpoint/2010/main" val="428035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942AC8-8EC0-F048-8941-3025C256B6EB}"/>
              </a:ext>
            </a:extLst>
          </p:cNvPr>
          <p:cNvSpPr>
            <a:spLocks noGrp="1"/>
          </p:cNvSpPr>
          <p:nvPr>
            <p:ph type="title"/>
          </p:nvPr>
        </p:nvSpPr>
        <p:spPr/>
        <p:txBody>
          <a:bodyPr/>
          <a:lstStyle/>
          <a:p>
            <a:r>
              <a:rPr lang="en-US" dirty="0"/>
              <a:t>From Laboratory to international project</a:t>
            </a:r>
          </a:p>
        </p:txBody>
      </p:sp>
      <p:graphicFrame>
        <p:nvGraphicFramePr>
          <p:cNvPr id="4" name="Inhaltsplatzhalter 3">
            <a:extLst>
              <a:ext uri="{FF2B5EF4-FFF2-40B4-BE49-F238E27FC236}">
                <a16:creationId xmlns:a16="http://schemas.microsoft.com/office/drawing/2014/main" id="{4E583A37-71A5-A74C-859D-71512DDEC65A}"/>
              </a:ext>
            </a:extLst>
          </p:cNvPr>
          <p:cNvGraphicFramePr>
            <a:graphicFrameLocks noGrp="1"/>
          </p:cNvGraphicFramePr>
          <p:nvPr>
            <p:ph idx="1"/>
            <p:extLst>
              <p:ext uri="{D42A27DB-BD31-4B8C-83A1-F6EECF244321}">
                <p14:modId xmlns:p14="http://schemas.microsoft.com/office/powerpoint/2010/main" val="1313364170"/>
              </p:ext>
            </p:extLst>
          </p:nvPr>
        </p:nvGraphicFramePr>
        <p:xfrm>
          <a:off x="712519" y="1911927"/>
          <a:ext cx="11119263" cy="4738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liennummernplatzhalter 2">
            <a:extLst>
              <a:ext uri="{FF2B5EF4-FFF2-40B4-BE49-F238E27FC236}">
                <a16:creationId xmlns:a16="http://schemas.microsoft.com/office/drawing/2014/main" id="{7A0AA749-B17D-E445-B8A7-1C3C4F8337E9}"/>
              </a:ext>
            </a:extLst>
          </p:cNvPr>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163794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9EAFB-C508-8644-A47B-7D548D730869}"/>
              </a:ext>
            </a:extLst>
          </p:cNvPr>
          <p:cNvSpPr>
            <a:spLocks noGrp="1"/>
          </p:cNvSpPr>
          <p:nvPr>
            <p:ph type="title"/>
          </p:nvPr>
        </p:nvSpPr>
        <p:spPr/>
        <p:txBody>
          <a:bodyPr anchor="t">
            <a:normAutofit/>
          </a:bodyPr>
          <a:lstStyle/>
          <a:p>
            <a:pPr algn="l"/>
            <a:r>
              <a:rPr lang="de-DE" sz="4000" dirty="0"/>
              <a:t>Mantle </a:t>
            </a:r>
            <a:r>
              <a:rPr lang="de-DE" sz="4000" dirty="0" err="1"/>
              <a:t>cell</a:t>
            </a:r>
            <a:r>
              <a:rPr lang="de-DE" sz="4000" dirty="0"/>
              <a:t> </a:t>
            </a:r>
            <a:r>
              <a:rPr lang="de-DE" sz="4000" dirty="0" err="1"/>
              <a:t>lymphoma</a:t>
            </a:r>
            <a:r>
              <a:rPr lang="de-DE" sz="4000" dirty="0"/>
              <a:t> (MCL)</a:t>
            </a:r>
          </a:p>
        </p:txBody>
      </p:sp>
      <p:sp>
        <p:nvSpPr>
          <p:cNvPr id="3" name="Untertitel 2">
            <a:extLst>
              <a:ext uri="{FF2B5EF4-FFF2-40B4-BE49-F238E27FC236}">
                <a16:creationId xmlns:a16="http://schemas.microsoft.com/office/drawing/2014/main" id="{F70CA7E3-290B-0144-9711-9701598596B8}"/>
              </a:ext>
            </a:extLst>
          </p:cNvPr>
          <p:cNvSpPr>
            <a:spLocks noGrp="1"/>
          </p:cNvSpPr>
          <p:nvPr>
            <p:ph sz="half" idx="1"/>
          </p:nvPr>
        </p:nvSpPr>
        <p:spPr>
          <a:xfrm>
            <a:off x="1141410" y="1743137"/>
            <a:ext cx="10474328" cy="4687825"/>
          </a:xfrm>
        </p:spPr>
        <p:txBody>
          <a:bodyPr>
            <a:normAutofit/>
          </a:bodyPr>
          <a:lstStyle/>
          <a:p>
            <a:pPr algn="l"/>
            <a:endParaRPr lang="en-US" sz="2000" dirty="0"/>
          </a:p>
          <a:p>
            <a:r>
              <a:rPr lang="en-US" sz="2000" dirty="0"/>
              <a:t>Malignant B cell lymphoma</a:t>
            </a:r>
          </a:p>
          <a:p>
            <a:endParaRPr lang="en-US" sz="2000" dirty="0"/>
          </a:p>
          <a:p>
            <a:endParaRPr lang="en-US" sz="2000" dirty="0"/>
          </a:p>
          <a:p>
            <a:endParaRPr lang="en-US" sz="2000" dirty="0"/>
          </a:p>
          <a:p>
            <a:endParaRPr lang="en-US" sz="2000" dirty="0"/>
          </a:p>
          <a:p>
            <a:r>
              <a:rPr lang="en-US" sz="2000" dirty="0"/>
              <a:t>MCL-related genes: SOX9, SOX11, HOXA9, AHR, NR2F2 and ROBO1</a:t>
            </a:r>
          </a:p>
          <a:p>
            <a:endParaRPr lang="en-US" sz="2000" dirty="0"/>
          </a:p>
        </p:txBody>
      </p:sp>
      <p:sp>
        <p:nvSpPr>
          <p:cNvPr id="5" name="Foliennummernplatzhalter 4">
            <a:extLst>
              <a:ext uri="{FF2B5EF4-FFF2-40B4-BE49-F238E27FC236}">
                <a16:creationId xmlns:a16="http://schemas.microsoft.com/office/drawing/2014/main" id="{14672785-CB94-D948-A76A-198F4467BC56}"/>
              </a:ext>
            </a:extLst>
          </p:cNvPr>
          <p:cNvSpPr>
            <a:spLocks noGrp="1"/>
          </p:cNvSpPr>
          <p:nvPr>
            <p:ph type="sldNum" sz="quarter" idx="12"/>
          </p:nvPr>
        </p:nvSpPr>
        <p:spPr/>
        <p:txBody>
          <a:bodyPr/>
          <a:lstStyle/>
          <a:p>
            <a:fld id="{D57F1E4F-1CFF-5643-939E-217C01CDF565}" type="slidenum">
              <a:rPr lang="en-US" smtClean="0"/>
              <a:pPr/>
              <a:t>3</a:t>
            </a:fld>
            <a:endParaRPr lang="en-US"/>
          </a:p>
        </p:txBody>
      </p:sp>
      <p:graphicFrame>
        <p:nvGraphicFramePr>
          <p:cNvPr id="7" name="Diagramm 6"/>
          <p:cNvGraphicFramePr/>
          <p:nvPr>
            <p:extLst>
              <p:ext uri="{D42A27DB-BD31-4B8C-83A1-F6EECF244321}">
                <p14:modId xmlns:p14="http://schemas.microsoft.com/office/powerpoint/2010/main" val="334402916"/>
              </p:ext>
            </p:extLst>
          </p:nvPr>
        </p:nvGraphicFramePr>
        <p:xfrm>
          <a:off x="1141410" y="2593570"/>
          <a:ext cx="9651200" cy="219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96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43861DF7-4529-9E40-839E-891F9B12E568}"/>
              </a:ext>
            </a:extLst>
          </p:cNvPr>
          <p:cNvPicPr>
            <a:picLocks noGrp="1" noChangeAspect="1"/>
          </p:cNvPicPr>
          <p:nvPr>
            <p:ph idx="1"/>
          </p:nvPr>
        </p:nvPicPr>
        <p:blipFill>
          <a:blip r:embed="rId3"/>
          <a:stretch>
            <a:fillRect/>
          </a:stretch>
        </p:blipFill>
        <p:spPr>
          <a:xfrm>
            <a:off x="138548" y="1627907"/>
            <a:ext cx="2977295" cy="2272146"/>
          </a:xfrm>
          <a:prstGeom prst="rect">
            <a:avLst/>
          </a:prstGeom>
        </p:spPr>
      </p:pic>
      <p:pic>
        <p:nvPicPr>
          <p:cNvPr id="5" name="Grafik 4">
            <a:extLst>
              <a:ext uri="{FF2B5EF4-FFF2-40B4-BE49-F238E27FC236}">
                <a16:creationId xmlns:a16="http://schemas.microsoft.com/office/drawing/2014/main" id="{9AFFAC42-6B3C-F243-B6D5-7C4F5A9046FB}"/>
              </a:ext>
            </a:extLst>
          </p:cNvPr>
          <p:cNvPicPr>
            <a:picLocks noChangeAspect="1"/>
          </p:cNvPicPr>
          <p:nvPr/>
        </p:nvPicPr>
        <p:blipFill>
          <a:blip r:embed="rId4"/>
          <a:stretch>
            <a:fillRect/>
          </a:stretch>
        </p:blipFill>
        <p:spPr>
          <a:xfrm>
            <a:off x="3115843" y="1627907"/>
            <a:ext cx="2977295" cy="2272146"/>
          </a:xfrm>
          <a:prstGeom prst="rect">
            <a:avLst/>
          </a:prstGeom>
        </p:spPr>
      </p:pic>
      <p:pic>
        <p:nvPicPr>
          <p:cNvPr id="6" name="Grafik 5">
            <a:extLst>
              <a:ext uri="{FF2B5EF4-FFF2-40B4-BE49-F238E27FC236}">
                <a16:creationId xmlns:a16="http://schemas.microsoft.com/office/drawing/2014/main" id="{BC079CA4-18E6-6D41-89A1-D8A544C1EC63}"/>
              </a:ext>
            </a:extLst>
          </p:cNvPr>
          <p:cNvPicPr>
            <a:picLocks noChangeAspect="1"/>
          </p:cNvPicPr>
          <p:nvPr/>
        </p:nvPicPr>
        <p:blipFill>
          <a:blip r:embed="rId5"/>
          <a:stretch>
            <a:fillRect/>
          </a:stretch>
        </p:blipFill>
        <p:spPr>
          <a:xfrm>
            <a:off x="6093139" y="1627908"/>
            <a:ext cx="2977294" cy="2272146"/>
          </a:xfrm>
          <a:prstGeom prst="rect">
            <a:avLst/>
          </a:prstGeom>
        </p:spPr>
      </p:pic>
      <p:pic>
        <p:nvPicPr>
          <p:cNvPr id="7" name="Grafik 6">
            <a:extLst>
              <a:ext uri="{FF2B5EF4-FFF2-40B4-BE49-F238E27FC236}">
                <a16:creationId xmlns:a16="http://schemas.microsoft.com/office/drawing/2014/main" id="{5DA3D267-A245-204C-BFCF-009E076F1A02}"/>
              </a:ext>
            </a:extLst>
          </p:cNvPr>
          <p:cNvPicPr>
            <a:picLocks noChangeAspect="1"/>
          </p:cNvPicPr>
          <p:nvPr/>
        </p:nvPicPr>
        <p:blipFill>
          <a:blip r:embed="rId6"/>
          <a:stretch>
            <a:fillRect/>
          </a:stretch>
        </p:blipFill>
        <p:spPr>
          <a:xfrm>
            <a:off x="9070433" y="1627907"/>
            <a:ext cx="2977295" cy="2272146"/>
          </a:xfrm>
          <a:prstGeom prst="rect">
            <a:avLst/>
          </a:prstGeom>
        </p:spPr>
      </p:pic>
      <p:pic>
        <p:nvPicPr>
          <p:cNvPr id="8" name="Grafik 7">
            <a:extLst>
              <a:ext uri="{FF2B5EF4-FFF2-40B4-BE49-F238E27FC236}">
                <a16:creationId xmlns:a16="http://schemas.microsoft.com/office/drawing/2014/main" id="{589CE9D7-7726-8440-8328-3DDCE4DD8817}"/>
              </a:ext>
            </a:extLst>
          </p:cNvPr>
          <p:cNvPicPr>
            <a:picLocks noChangeAspect="1"/>
          </p:cNvPicPr>
          <p:nvPr/>
        </p:nvPicPr>
        <p:blipFill>
          <a:blip r:embed="rId7"/>
          <a:stretch>
            <a:fillRect/>
          </a:stretch>
        </p:blipFill>
        <p:spPr>
          <a:xfrm>
            <a:off x="138548" y="4585853"/>
            <a:ext cx="2977295" cy="2272146"/>
          </a:xfrm>
          <a:prstGeom prst="rect">
            <a:avLst/>
          </a:prstGeom>
        </p:spPr>
      </p:pic>
      <p:pic>
        <p:nvPicPr>
          <p:cNvPr id="9" name="Grafik 8">
            <a:extLst>
              <a:ext uri="{FF2B5EF4-FFF2-40B4-BE49-F238E27FC236}">
                <a16:creationId xmlns:a16="http://schemas.microsoft.com/office/drawing/2014/main" id="{93790069-FC79-0742-812A-BFC554D8BB6F}"/>
              </a:ext>
            </a:extLst>
          </p:cNvPr>
          <p:cNvPicPr>
            <a:picLocks noChangeAspect="1"/>
          </p:cNvPicPr>
          <p:nvPr/>
        </p:nvPicPr>
        <p:blipFill>
          <a:blip r:embed="rId8"/>
          <a:stretch>
            <a:fillRect/>
          </a:stretch>
        </p:blipFill>
        <p:spPr>
          <a:xfrm>
            <a:off x="3115843" y="4585852"/>
            <a:ext cx="2977296" cy="2272147"/>
          </a:xfrm>
          <a:prstGeom prst="rect">
            <a:avLst/>
          </a:prstGeom>
        </p:spPr>
      </p:pic>
      <p:pic>
        <p:nvPicPr>
          <p:cNvPr id="10" name="Grafik 9">
            <a:extLst>
              <a:ext uri="{FF2B5EF4-FFF2-40B4-BE49-F238E27FC236}">
                <a16:creationId xmlns:a16="http://schemas.microsoft.com/office/drawing/2014/main" id="{40590FAB-238B-3340-975A-39710ACA400B}"/>
              </a:ext>
            </a:extLst>
          </p:cNvPr>
          <p:cNvPicPr>
            <a:picLocks noChangeAspect="1"/>
          </p:cNvPicPr>
          <p:nvPr/>
        </p:nvPicPr>
        <p:blipFill>
          <a:blip r:embed="rId9"/>
          <a:stretch>
            <a:fillRect/>
          </a:stretch>
        </p:blipFill>
        <p:spPr>
          <a:xfrm>
            <a:off x="6093135" y="4585852"/>
            <a:ext cx="2977296" cy="2272147"/>
          </a:xfrm>
          <a:prstGeom prst="rect">
            <a:avLst/>
          </a:prstGeom>
        </p:spPr>
      </p:pic>
      <p:pic>
        <p:nvPicPr>
          <p:cNvPr id="11" name="Grafik 10">
            <a:extLst>
              <a:ext uri="{FF2B5EF4-FFF2-40B4-BE49-F238E27FC236}">
                <a16:creationId xmlns:a16="http://schemas.microsoft.com/office/drawing/2014/main" id="{27679A35-ECBE-4446-AF81-6F2CB2C15ED0}"/>
              </a:ext>
            </a:extLst>
          </p:cNvPr>
          <p:cNvPicPr>
            <a:picLocks noChangeAspect="1"/>
          </p:cNvPicPr>
          <p:nvPr/>
        </p:nvPicPr>
        <p:blipFill>
          <a:blip r:embed="rId10"/>
          <a:stretch>
            <a:fillRect/>
          </a:stretch>
        </p:blipFill>
        <p:spPr>
          <a:xfrm>
            <a:off x="9070432" y="4585854"/>
            <a:ext cx="2977295" cy="2272146"/>
          </a:xfrm>
          <a:prstGeom prst="rect">
            <a:avLst/>
          </a:prstGeom>
        </p:spPr>
      </p:pic>
      <p:sp>
        <p:nvSpPr>
          <p:cNvPr id="13" name="Titel 1">
            <a:extLst>
              <a:ext uri="{FF2B5EF4-FFF2-40B4-BE49-F238E27FC236}">
                <a16:creationId xmlns:a16="http://schemas.microsoft.com/office/drawing/2014/main" id="{7AA382F1-C3B8-AA4B-AD27-84B6E99ABD5D}"/>
              </a:ext>
            </a:extLst>
          </p:cNvPr>
          <p:cNvSpPr>
            <a:spLocks noGrp="1"/>
          </p:cNvSpPr>
          <p:nvPr>
            <p:ph type="title"/>
          </p:nvPr>
        </p:nvSpPr>
        <p:spPr>
          <a:xfrm>
            <a:off x="1143001" y="202821"/>
            <a:ext cx="9905998" cy="1478570"/>
          </a:xfrm>
        </p:spPr>
        <p:txBody>
          <a:bodyPr/>
          <a:lstStyle/>
          <a:p>
            <a:br>
              <a:rPr lang="en-US" sz="4000" dirty="0"/>
            </a:br>
            <a:r>
              <a:rPr lang="en-US" sz="4000" dirty="0"/>
              <a:t>Healthy b cells vs. MCL	</a:t>
            </a:r>
          </a:p>
        </p:txBody>
      </p:sp>
      <p:sp>
        <p:nvSpPr>
          <p:cNvPr id="3" name="Textfeld 2">
            <a:extLst>
              <a:ext uri="{FF2B5EF4-FFF2-40B4-BE49-F238E27FC236}">
                <a16:creationId xmlns:a16="http://schemas.microsoft.com/office/drawing/2014/main" id="{7448B202-0F2B-F946-80A2-500115D0DE40}"/>
              </a:ext>
            </a:extLst>
          </p:cNvPr>
          <p:cNvSpPr txBox="1"/>
          <p:nvPr/>
        </p:nvSpPr>
        <p:spPr>
          <a:xfrm>
            <a:off x="1340985" y="4034149"/>
            <a:ext cx="1008515" cy="430887"/>
          </a:xfrm>
          <a:prstGeom prst="rect">
            <a:avLst/>
          </a:prstGeom>
          <a:noFill/>
        </p:spPr>
        <p:txBody>
          <a:bodyPr wrap="square" rtlCol="0">
            <a:spAutoFit/>
          </a:bodyPr>
          <a:lstStyle/>
          <a:p>
            <a:r>
              <a:rPr lang="de-DE" sz="2200" dirty="0" err="1"/>
              <a:t>Tiling</a:t>
            </a:r>
            <a:endParaRPr lang="de-DE" sz="2200" dirty="0"/>
          </a:p>
        </p:txBody>
      </p:sp>
      <p:sp>
        <p:nvSpPr>
          <p:cNvPr id="14" name="Textfeld 13">
            <a:extLst>
              <a:ext uri="{FF2B5EF4-FFF2-40B4-BE49-F238E27FC236}">
                <a16:creationId xmlns:a16="http://schemas.microsoft.com/office/drawing/2014/main" id="{8EE81A19-C6A5-A642-AE0C-FEFCF67734A7}"/>
              </a:ext>
            </a:extLst>
          </p:cNvPr>
          <p:cNvSpPr txBox="1"/>
          <p:nvPr/>
        </p:nvSpPr>
        <p:spPr>
          <a:xfrm>
            <a:off x="3824384" y="4027509"/>
            <a:ext cx="1595150" cy="430887"/>
          </a:xfrm>
          <a:prstGeom prst="rect">
            <a:avLst/>
          </a:prstGeom>
          <a:noFill/>
        </p:spPr>
        <p:txBody>
          <a:bodyPr wrap="square" rtlCol="0">
            <a:spAutoFit/>
          </a:bodyPr>
          <a:lstStyle/>
          <a:p>
            <a:r>
              <a:rPr lang="de-DE" sz="2200" dirty="0"/>
              <a:t>Promotors</a:t>
            </a:r>
          </a:p>
        </p:txBody>
      </p:sp>
      <p:sp>
        <p:nvSpPr>
          <p:cNvPr id="15" name="Textfeld 14">
            <a:extLst>
              <a:ext uri="{FF2B5EF4-FFF2-40B4-BE49-F238E27FC236}">
                <a16:creationId xmlns:a16="http://schemas.microsoft.com/office/drawing/2014/main" id="{E30EF349-B3AE-D145-AFF6-1C5C516F59B9}"/>
              </a:ext>
            </a:extLst>
          </p:cNvPr>
          <p:cNvSpPr txBox="1"/>
          <p:nvPr/>
        </p:nvSpPr>
        <p:spPr>
          <a:xfrm>
            <a:off x="7031837" y="4034149"/>
            <a:ext cx="1099892" cy="430887"/>
          </a:xfrm>
          <a:prstGeom prst="rect">
            <a:avLst/>
          </a:prstGeom>
          <a:noFill/>
        </p:spPr>
        <p:txBody>
          <a:bodyPr wrap="square" rtlCol="0">
            <a:spAutoFit/>
          </a:bodyPr>
          <a:lstStyle/>
          <a:p>
            <a:r>
              <a:rPr lang="de-DE" sz="2200" dirty="0"/>
              <a:t>Genes</a:t>
            </a:r>
          </a:p>
        </p:txBody>
      </p:sp>
      <p:sp>
        <p:nvSpPr>
          <p:cNvPr id="16" name="Textfeld 15">
            <a:extLst>
              <a:ext uri="{FF2B5EF4-FFF2-40B4-BE49-F238E27FC236}">
                <a16:creationId xmlns:a16="http://schemas.microsoft.com/office/drawing/2014/main" id="{62A284AA-70A7-8D41-A9A5-40827811EB1B}"/>
              </a:ext>
            </a:extLst>
          </p:cNvPr>
          <p:cNvSpPr txBox="1"/>
          <p:nvPr/>
        </p:nvSpPr>
        <p:spPr>
          <a:xfrm>
            <a:off x="9744032" y="4027508"/>
            <a:ext cx="2054268" cy="430887"/>
          </a:xfrm>
          <a:prstGeom prst="rect">
            <a:avLst/>
          </a:prstGeom>
          <a:noFill/>
        </p:spPr>
        <p:txBody>
          <a:bodyPr wrap="square" rtlCol="0">
            <a:spAutoFit/>
          </a:bodyPr>
          <a:lstStyle/>
          <a:p>
            <a:r>
              <a:rPr lang="de-DE" sz="2200" dirty="0" err="1"/>
              <a:t>CpG</a:t>
            </a:r>
            <a:r>
              <a:rPr lang="de-DE" sz="2200" dirty="0"/>
              <a:t> Islands</a:t>
            </a:r>
          </a:p>
        </p:txBody>
      </p:sp>
    </p:spTree>
    <p:extLst>
      <p:ext uri="{BB962C8B-B14F-4D97-AF65-F5344CB8AC3E}">
        <p14:creationId xmlns:p14="http://schemas.microsoft.com/office/powerpoint/2010/main" val="6566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0E311F-563D-594E-A470-A8BAEF441097}"/>
              </a:ext>
            </a:extLst>
          </p:cNvPr>
          <p:cNvSpPr>
            <a:spLocks noGrp="1"/>
          </p:cNvSpPr>
          <p:nvPr>
            <p:ph type="title"/>
          </p:nvPr>
        </p:nvSpPr>
        <p:spPr>
          <a:xfrm>
            <a:off x="1141413" y="618518"/>
            <a:ext cx="9905998" cy="1478570"/>
          </a:xfrm>
        </p:spPr>
        <p:txBody>
          <a:bodyPr/>
          <a:lstStyle/>
          <a:p>
            <a:r>
              <a:rPr lang="en-US" dirty="0"/>
              <a:t>Our Data set structure</a:t>
            </a:r>
          </a:p>
        </p:txBody>
      </p:sp>
      <p:graphicFrame>
        <p:nvGraphicFramePr>
          <p:cNvPr id="10" name="Inhaltsplatzhalter 9">
            <a:extLst>
              <a:ext uri="{FF2B5EF4-FFF2-40B4-BE49-F238E27FC236}">
                <a16:creationId xmlns:a16="http://schemas.microsoft.com/office/drawing/2014/main" id="{A59B9073-8118-A04B-970C-8879A5045929}"/>
              </a:ext>
            </a:extLst>
          </p:cNvPr>
          <p:cNvGraphicFramePr>
            <a:graphicFrameLocks noGrp="1"/>
          </p:cNvGraphicFramePr>
          <p:nvPr>
            <p:ph idx="1"/>
            <p:extLst/>
          </p:nvPr>
        </p:nvGraphicFramePr>
        <p:xfrm>
          <a:off x="1730229" y="2097088"/>
          <a:ext cx="7967952" cy="4259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64432881-2B27-3B4F-85CC-2072AD64DCB5}"/>
              </a:ext>
            </a:extLst>
          </p:cNvPr>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74431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509BFE-0DCC-7040-8725-6B23832785BC}"/>
              </a:ext>
            </a:extLst>
          </p:cNvPr>
          <p:cNvSpPr>
            <a:spLocks noGrp="1"/>
          </p:cNvSpPr>
          <p:nvPr>
            <p:ph type="title"/>
          </p:nvPr>
        </p:nvSpPr>
        <p:spPr/>
        <p:txBody>
          <a:bodyPr/>
          <a:lstStyle/>
          <a:p>
            <a:r>
              <a:rPr lang="en-US" dirty="0"/>
              <a:t>Our Data set structure</a:t>
            </a:r>
          </a:p>
        </p:txBody>
      </p:sp>
      <p:graphicFrame>
        <p:nvGraphicFramePr>
          <p:cNvPr id="4" name="Inhaltsplatzhalter 9">
            <a:extLst>
              <a:ext uri="{FF2B5EF4-FFF2-40B4-BE49-F238E27FC236}">
                <a16:creationId xmlns:a16="http://schemas.microsoft.com/office/drawing/2014/main" id="{4F0E0F7E-2BBB-0C43-BD78-4A272CD0D89C}"/>
              </a:ext>
            </a:extLst>
          </p:cNvPr>
          <p:cNvGraphicFramePr>
            <a:graphicFrameLocks noGrp="1"/>
          </p:cNvGraphicFramePr>
          <p:nvPr>
            <p:ph idx="1"/>
            <p:extLst/>
          </p:nvPr>
        </p:nvGraphicFramePr>
        <p:xfrm>
          <a:off x="495588" y="1856509"/>
          <a:ext cx="10989830" cy="4890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liennummernplatzhalter 4">
            <a:extLst>
              <a:ext uri="{FF2B5EF4-FFF2-40B4-BE49-F238E27FC236}">
                <a16:creationId xmlns:a16="http://schemas.microsoft.com/office/drawing/2014/main" id="{2E36D82E-8807-0C41-BFAE-C27AC2E1F541}"/>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268071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905A99-D7E8-094F-A637-1619C1AAFB9D}"/>
              </a:ext>
            </a:extLst>
          </p:cNvPr>
          <p:cNvSpPr>
            <a:spLocks noGrp="1"/>
          </p:cNvSpPr>
          <p:nvPr>
            <p:ph type="title"/>
          </p:nvPr>
        </p:nvSpPr>
        <p:spPr/>
        <p:txBody>
          <a:bodyPr/>
          <a:lstStyle/>
          <a:p>
            <a:r>
              <a:rPr lang="en-US" dirty="0"/>
              <a:t>Our Data set structure</a:t>
            </a:r>
          </a:p>
        </p:txBody>
      </p:sp>
      <p:graphicFrame>
        <p:nvGraphicFramePr>
          <p:cNvPr id="4" name="Inhaltsplatzhalter 9">
            <a:extLst>
              <a:ext uri="{FF2B5EF4-FFF2-40B4-BE49-F238E27FC236}">
                <a16:creationId xmlns:a16="http://schemas.microsoft.com/office/drawing/2014/main" id="{9FFAD070-0EA6-6A44-9F0B-ED329894C7A4}"/>
              </a:ext>
            </a:extLst>
          </p:cNvPr>
          <p:cNvGraphicFramePr>
            <a:graphicFrameLocks noGrp="1"/>
          </p:cNvGraphicFramePr>
          <p:nvPr>
            <p:ph idx="1"/>
            <p:extLst/>
          </p:nvPr>
        </p:nvGraphicFramePr>
        <p:xfrm>
          <a:off x="1141413" y="2097088"/>
          <a:ext cx="8345775" cy="4400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liennummernplatzhalter 4">
            <a:extLst>
              <a:ext uri="{FF2B5EF4-FFF2-40B4-BE49-F238E27FC236}">
                <a16:creationId xmlns:a16="http://schemas.microsoft.com/office/drawing/2014/main" id="{A00CADA1-21E2-7A4C-BA82-BBA4731B0C0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693752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BDCC75-D59D-4995-8A87-ABD2C9BA4578}"/>
              </a:ext>
            </a:extLst>
          </p:cNvPr>
          <p:cNvGrpSpPr/>
          <p:nvPr/>
        </p:nvGrpSpPr>
        <p:grpSpPr>
          <a:xfrm>
            <a:off x="426507" y="1"/>
            <a:ext cx="9926659" cy="6858000"/>
            <a:chOff x="4549775" y="1466850"/>
            <a:chExt cx="3092450" cy="3922713"/>
          </a:xfrm>
        </p:grpSpPr>
        <p:sp>
          <p:nvSpPr>
            <p:cNvPr id="6" name="Freeform 5">
              <a:extLst>
                <a:ext uri="{FF2B5EF4-FFF2-40B4-BE49-F238E27FC236}">
                  <a16:creationId xmlns:a16="http://schemas.microsoft.com/office/drawing/2014/main" id="{D1A724F6-CC61-4EAF-B004-6F02D61BF594}"/>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w="9525">
              <a:solidFill>
                <a:schemeClr val="bg2">
                  <a:lumMod val="50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987A8BD2-51F0-4E4F-B22A-0FB2D65078B9}"/>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no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565A7007-B6F4-40B9-882E-39A363A27E31}"/>
              </a:ext>
            </a:extLst>
          </p:cNvPr>
          <p:cNvSpPr txBox="1"/>
          <p:nvPr/>
        </p:nvSpPr>
        <p:spPr>
          <a:xfrm>
            <a:off x="1351512" y="370153"/>
            <a:ext cx="654188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effectLst/>
                <a:uLnTx/>
                <a:uFillTx/>
                <a:latin typeface="+mj-lt"/>
                <a:ea typeface="Noto Sans" panose="020B0502040504020204" pitchFamily="34"/>
                <a:cs typeface="Blackadder ITC" panose="020F0502020204030204" pitchFamily="34" charset="0"/>
              </a:rPr>
              <a:t>Milestones</a:t>
            </a:r>
            <a:endParaRPr kumimoji="0" lang="en-GB" sz="6000" i="0" u="none" strike="noStrike" kern="1200" cap="none" spc="0" normalizeH="0" baseline="0" noProof="0" dirty="0">
              <a:ln>
                <a:noFill/>
              </a:ln>
              <a:effectLst/>
              <a:uLnTx/>
              <a:uFillTx/>
              <a:latin typeface="+mj-lt"/>
              <a:ea typeface="Noto Sans" panose="020B0502040504020204" pitchFamily="34"/>
              <a:cs typeface="Blackadder ITC" panose="020F0502020204030204" pitchFamily="34" charset="0"/>
            </a:endParaRPr>
          </a:p>
        </p:txBody>
      </p:sp>
      <p:grpSp>
        <p:nvGrpSpPr>
          <p:cNvPr id="10" name="Group 9">
            <a:extLst>
              <a:ext uri="{FF2B5EF4-FFF2-40B4-BE49-F238E27FC236}">
                <a16:creationId xmlns:a16="http://schemas.microsoft.com/office/drawing/2014/main" id="{1CD51FE4-1BE9-4725-8C5E-D585E86C49EB}"/>
              </a:ext>
            </a:extLst>
          </p:cNvPr>
          <p:cNvGrpSpPr/>
          <p:nvPr/>
        </p:nvGrpSpPr>
        <p:grpSpPr>
          <a:xfrm>
            <a:off x="1916621" y="3860754"/>
            <a:ext cx="1462984" cy="2261827"/>
            <a:chOff x="7478257" y="2193205"/>
            <a:chExt cx="452893" cy="700189"/>
          </a:xfrm>
        </p:grpSpPr>
        <p:sp>
          <p:nvSpPr>
            <p:cNvPr id="11" name="Oval 10">
              <a:extLst>
                <a:ext uri="{FF2B5EF4-FFF2-40B4-BE49-F238E27FC236}">
                  <a16:creationId xmlns:a16="http://schemas.microsoft.com/office/drawing/2014/main" id="{AC61A92C-7461-488B-B685-D8503D3CD944}"/>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ndParaRPr>
            </a:p>
          </p:txBody>
        </p:sp>
        <p:sp>
          <p:nvSpPr>
            <p:cNvPr id="12" name="Freeform 17">
              <a:extLst>
                <a:ext uri="{FF2B5EF4-FFF2-40B4-BE49-F238E27FC236}">
                  <a16:creationId xmlns:a16="http://schemas.microsoft.com/office/drawing/2014/main" id="{EAFE7348-1270-48F4-B06C-3337B907A185}"/>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ndParaRPr>
            </a:p>
          </p:txBody>
        </p:sp>
      </p:grpSp>
      <p:grpSp>
        <p:nvGrpSpPr>
          <p:cNvPr id="102" name="Group 101">
            <a:extLst>
              <a:ext uri="{FF2B5EF4-FFF2-40B4-BE49-F238E27FC236}">
                <a16:creationId xmlns:a16="http://schemas.microsoft.com/office/drawing/2014/main" id="{043ABD47-F9C4-4180-B251-BA5EA328BD7A}"/>
              </a:ext>
            </a:extLst>
          </p:cNvPr>
          <p:cNvGrpSpPr/>
          <p:nvPr/>
        </p:nvGrpSpPr>
        <p:grpSpPr>
          <a:xfrm>
            <a:off x="107950" y="67734"/>
            <a:ext cx="10839450" cy="6701366"/>
            <a:chOff x="2943225" y="38100"/>
            <a:chExt cx="6305550" cy="6818313"/>
          </a:xfrm>
          <a:solidFill>
            <a:schemeClr val="bg2">
              <a:lumMod val="50000"/>
            </a:schemeClr>
          </a:solidFill>
        </p:grpSpPr>
        <p:sp>
          <p:nvSpPr>
            <p:cNvPr id="103" name="Freeform 86">
              <a:extLst>
                <a:ext uri="{FF2B5EF4-FFF2-40B4-BE49-F238E27FC236}">
                  <a16:creationId xmlns:a16="http://schemas.microsoft.com/office/drawing/2014/main" id="{80F0C35D-6EE0-4A50-A875-08A1FCAEBABF}"/>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4" name="Freeform 89">
              <a:extLst>
                <a:ext uri="{FF2B5EF4-FFF2-40B4-BE49-F238E27FC236}">
                  <a16:creationId xmlns:a16="http://schemas.microsoft.com/office/drawing/2014/main" id="{A154FF12-18DB-454D-AEBB-AEE97A349C8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5" name="Freeform 90">
              <a:extLst>
                <a:ext uri="{FF2B5EF4-FFF2-40B4-BE49-F238E27FC236}">
                  <a16:creationId xmlns:a16="http://schemas.microsoft.com/office/drawing/2014/main" id="{34BE5A1F-E8DD-4233-81A0-9CD1CD1228B4}"/>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6" name="Freeform 91">
              <a:extLst>
                <a:ext uri="{FF2B5EF4-FFF2-40B4-BE49-F238E27FC236}">
                  <a16:creationId xmlns:a16="http://schemas.microsoft.com/office/drawing/2014/main" id="{BCA7B6DD-0A17-41FC-AD03-599FCDDF3E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7" name="Freeform 92">
              <a:extLst>
                <a:ext uri="{FF2B5EF4-FFF2-40B4-BE49-F238E27FC236}">
                  <a16:creationId xmlns:a16="http://schemas.microsoft.com/office/drawing/2014/main" id="{87492318-48DD-4AF8-B833-3865E380FF5B}"/>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8" name="Freeform 93">
              <a:extLst>
                <a:ext uri="{FF2B5EF4-FFF2-40B4-BE49-F238E27FC236}">
                  <a16:creationId xmlns:a16="http://schemas.microsoft.com/office/drawing/2014/main" id="{3E4C61FA-3624-4BF4-B4F7-72E3C2B3FF85}"/>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09" name="Freeform 94">
              <a:extLst>
                <a:ext uri="{FF2B5EF4-FFF2-40B4-BE49-F238E27FC236}">
                  <a16:creationId xmlns:a16="http://schemas.microsoft.com/office/drawing/2014/main" id="{CBEE9D19-28B6-4CD6-9909-7305972BE688}"/>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0" name="Freeform 95">
              <a:extLst>
                <a:ext uri="{FF2B5EF4-FFF2-40B4-BE49-F238E27FC236}">
                  <a16:creationId xmlns:a16="http://schemas.microsoft.com/office/drawing/2014/main" id="{9E74DF55-1E3F-49BA-BDE4-50AC898FECB7}"/>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1" name="Freeform 96">
              <a:extLst>
                <a:ext uri="{FF2B5EF4-FFF2-40B4-BE49-F238E27FC236}">
                  <a16:creationId xmlns:a16="http://schemas.microsoft.com/office/drawing/2014/main" id="{53F9CBA2-34C2-410F-925E-A060AE8DBE83}"/>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2" name="Freeform 97">
              <a:extLst>
                <a:ext uri="{FF2B5EF4-FFF2-40B4-BE49-F238E27FC236}">
                  <a16:creationId xmlns:a16="http://schemas.microsoft.com/office/drawing/2014/main" id="{01C3D2E1-6D32-4DB4-A7AB-A72B7A647E7C}"/>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3" name="Freeform 98">
              <a:extLst>
                <a:ext uri="{FF2B5EF4-FFF2-40B4-BE49-F238E27FC236}">
                  <a16:creationId xmlns:a16="http://schemas.microsoft.com/office/drawing/2014/main" id="{55879D9A-D6DB-450A-8AA6-FE49F80D0FCC}"/>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4" name="Freeform 99">
              <a:extLst>
                <a:ext uri="{FF2B5EF4-FFF2-40B4-BE49-F238E27FC236}">
                  <a16:creationId xmlns:a16="http://schemas.microsoft.com/office/drawing/2014/main" id="{E85B5991-2F06-45AC-BCEA-03B99A5EAC1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5" name="Freeform 100">
              <a:extLst>
                <a:ext uri="{FF2B5EF4-FFF2-40B4-BE49-F238E27FC236}">
                  <a16:creationId xmlns:a16="http://schemas.microsoft.com/office/drawing/2014/main" id="{001DDCAA-C90E-485B-B7C4-1CD7AE42D2A8}"/>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6" name="Freeform 101">
              <a:extLst>
                <a:ext uri="{FF2B5EF4-FFF2-40B4-BE49-F238E27FC236}">
                  <a16:creationId xmlns:a16="http://schemas.microsoft.com/office/drawing/2014/main" id="{ABB4DFBA-86F4-4FDB-BB1E-82A995FC0E26}"/>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7" name="Freeform 102">
              <a:extLst>
                <a:ext uri="{FF2B5EF4-FFF2-40B4-BE49-F238E27FC236}">
                  <a16:creationId xmlns:a16="http://schemas.microsoft.com/office/drawing/2014/main" id="{F52DC87E-5F2C-47BA-B4DD-611B1DD6C7A1}"/>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8" name="Freeform 103">
              <a:extLst>
                <a:ext uri="{FF2B5EF4-FFF2-40B4-BE49-F238E27FC236}">
                  <a16:creationId xmlns:a16="http://schemas.microsoft.com/office/drawing/2014/main" id="{24A26656-B76B-47F8-B61A-701E862533D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19" name="Freeform 104">
              <a:extLst>
                <a:ext uri="{FF2B5EF4-FFF2-40B4-BE49-F238E27FC236}">
                  <a16:creationId xmlns:a16="http://schemas.microsoft.com/office/drawing/2014/main" id="{4C447A74-2616-4834-BCB5-F1D9A6FC0A6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0" name="Freeform 105">
              <a:extLst>
                <a:ext uri="{FF2B5EF4-FFF2-40B4-BE49-F238E27FC236}">
                  <a16:creationId xmlns:a16="http://schemas.microsoft.com/office/drawing/2014/main" id="{6CA85A20-84D6-4E67-91A8-1C69DA8D1C10}"/>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1" name="Freeform 106">
              <a:extLst>
                <a:ext uri="{FF2B5EF4-FFF2-40B4-BE49-F238E27FC236}">
                  <a16:creationId xmlns:a16="http://schemas.microsoft.com/office/drawing/2014/main" id="{4A0F0213-9D50-4A01-A1B7-99A91691EEEB}"/>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2" name="Freeform 107">
              <a:extLst>
                <a:ext uri="{FF2B5EF4-FFF2-40B4-BE49-F238E27FC236}">
                  <a16:creationId xmlns:a16="http://schemas.microsoft.com/office/drawing/2014/main" id="{4BB3EDC8-2E2B-4630-BC6C-95FCFC68FAAA}"/>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3" name="Freeform 108">
              <a:extLst>
                <a:ext uri="{FF2B5EF4-FFF2-40B4-BE49-F238E27FC236}">
                  <a16:creationId xmlns:a16="http://schemas.microsoft.com/office/drawing/2014/main" id="{DD9B6324-BCE7-497B-9B0E-FC44AAACE667}"/>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4" name="Freeform 109">
              <a:extLst>
                <a:ext uri="{FF2B5EF4-FFF2-40B4-BE49-F238E27FC236}">
                  <a16:creationId xmlns:a16="http://schemas.microsoft.com/office/drawing/2014/main" id="{C8C64B50-C695-4618-B886-562FA794E85E}"/>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5" name="Freeform 110">
              <a:extLst>
                <a:ext uri="{FF2B5EF4-FFF2-40B4-BE49-F238E27FC236}">
                  <a16:creationId xmlns:a16="http://schemas.microsoft.com/office/drawing/2014/main" id="{FEE7CA43-AB5D-46CE-B435-91ED7CACDC46}"/>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6" name="Freeform 111">
              <a:extLst>
                <a:ext uri="{FF2B5EF4-FFF2-40B4-BE49-F238E27FC236}">
                  <a16:creationId xmlns:a16="http://schemas.microsoft.com/office/drawing/2014/main" id="{CDE48E1F-49B0-4DC1-B56A-52871089CCBF}"/>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7" name="Freeform 112">
              <a:extLst>
                <a:ext uri="{FF2B5EF4-FFF2-40B4-BE49-F238E27FC236}">
                  <a16:creationId xmlns:a16="http://schemas.microsoft.com/office/drawing/2014/main" id="{E9EA0E3A-7B55-4821-B665-867168373D15}"/>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8" name="Freeform 113">
              <a:extLst>
                <a:ext uri="{FF2B5EF4-FFF2-40B4-BE49-F238E27FC236}">
                  <a16:creationId xmlns:a16="http://schemas.microsoft.com/office/drawing/2014/main" id="{2E4423BD-43C3-408C-A3A3-E7C39526869A}"/>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29" name="Freeform 114">
              <a:extLst>
                <a:ext uri="{FF2B5EF4-FFF2-40B4-BE49-F238E27FC236}">
                  <a16:creationId xmlns:a16="http://schemas.microsoft.com/office/drawing/2014/main" id="{6D125CAA-8086-4607-8EC4-E691CBEB2C99}"/>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0" name="Freeform 115">
              <a:extLst>
                <a:ext uri="{FF2B5EF4-FFF2-40B4-BE49-F238E27FC236}">
                  <a16:creationId xmlns:a16="http://schemas.microsoft.com/office/drawing/2014/main" id="{128DDF03-060F-4DF4-AFA9-8067F61E9216}"/>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1" name="Freeform 116">
              <a:extLst>
                <a:ext uri="{FF2B5EF4-FFF2-40B4-BE49-F238E27FC236}">
                  <a16:creationId xmlns:a16="http://schemas.microsoft.com/office/drawing/2014/main" id="{90F20F5F-5F30-40DF-8B12-510DA71CE3A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2" name="Freeform 117">
              <a:extLst>
                <a:ext uri="{FF2B5EF4-FFF2-40B4-BE49-F238E27FC236}">
                  <a16:creationId xmlns:a16="http://schemas.microsoft.com/office/drawing/2014/main" id="{3698BF77-C4B8-4CA1-BBD2-7066B52F4A98}"/>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3" name="Freeform 118">
              <a:extLst>
                <a:ext uri="{FF2B5EF4-FFF2-40B4-BE49-F238E27FC236}">
                  <a16:creationId xmlns:a16="http://schemas.microsoft.com/office/drawing/2014/main" id="{0B218B50-31E9-40C4-B27D-48B7BC23C9F2}"/>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4" name="Freeform 119">
              <a:extLst>
                <a:ext uri="{FF2B5EF4-FFF2-40B4-BE49-F238E27FC236}">
                  <a16:creationId xmlns:a16="http://schemas.microsoft.com/office/drawing/2014/main" id="{00BE6978-6634-4546-8E13-5CB53A7A5269}"/>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5" name="Freeform 120">
              <a:extLst>
                <a:ext uri="{FF2B5EF4-FFF2-40B4-BE49-F238E27FC236}">
                  <a16:creationId xmlns:a16="http://schemas.microsoft.com/office/drawing/2014/main" id="{71271E2D-BF88-4402-8DC8-8DA21DB7A51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6" name="Freeform 121">
              <a:extLst>
                <a:ext uri="{FF2B5EF4-FFF2-40B4-BE49-F238E27FC236}">
                  <a16:creationId xmlns:a16="http://schemas.microsoft.com/office/drawing/2014/main" id="{A6BE3D59-AC66-43BA-A734-4C8D557399F3}"/>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7" name="Freeform 122">
              <a:extLst>
                <a:ext uri="{FF2B5EF4-FFF2-40B4-BE49-F238E27FC236}">
                  <a16:creationId xmlns:a16="http://schemas.microsoft.com/office/drawing/2014/main" id="{F016317D-CA6A-4780-A1BC-3A99A663BFC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8" name="Freeform 123">
              <a:extLst>
                <a:ext uri="{FF2B5EF4-FFF2-40B4-BE49-F238E27FC236}">
                  <a16:creationId xmlns:a16="http://schemas.microsoft.com/office/drawing/2014/main" id="{4A7B8A27-88BB-41DF-88F4-3E7E349C584D}"/>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39" name="Freeform 124">
              <a:extLst>
                <a:ext uri="{FF2B5EF4-FFF2-40B4-BE49-F238E27FC236}">
                  <a16:creationId xmlns:a16="http://schemas.microsoft.com/office/drawing/2014/main" id="{FAEAAECE-E43B-4DEB-A714-FD15024B5C2F}"/>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0" name="Freeform 125">
              <a:extLst>
                <a:ext uri="{FF2B5EF4-FFF2-40B4-BE49-F238E27FC236}">
                  <a16:creationId xmlns:a16="http://schemas.microsoft.com/office/drawing/2014/main" id="{52851D8B-5297-49B4-A9A2-B825AC809E95}"/>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1" name="Freeform 126">
              <a:extLst>
                <a:ext uri="{FF2B5EF4-FFF2-40B4-BE49-F238E27FC236}">
                  <a16:creationId xmlns:a16="http://schemas.microsoft.com/office/drawing/2014/main" id="{50D7990F-8C08-47C0-B72B-0B2C552F1C7E}"/>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2" name="Freeform 127">
              <a:extLst>
                <a:ext uri="{FF2B5EF4-FFF2-40B4-BE49-F238E27FC236}">
                  <a16:creationId xmlns:a16="http://schemas.microsoft.com/office/drawing/2014/main" id="{CE249E05-B187-42C5-AAB0-83232879111E}"/>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3" name="Freeform 128">
              <a:extLst>
                <a:ext uri="{FF2B5EF4-FFF2-40B4-BE49-F238E27FC236}">
                  <a16:creationId xmlns:a16="http://schemas.microsoft.com/office/drawing/2014/main" id="{DDF00BDF-30C9-433B-AD90-B5857F7E8C25}"/>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4" name="Freeform 129">
              <a:extLst>
                <a:ext uri="{FF2B5EF4-FFF2-40B4-BE49-F238E27FC236}">
                  <a16:creationId xmlns:a16="http://schemas.microsoft.com/office/drawing/2014/main" id="{5522D37A-8116-49B4-A1B5-DA6C72D04C05}"/>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5" name="Freeform 130">
              <a:extLst>
                <a:ext uri="{FF2B5EF4-FFF2-40B4-BE49-F238E27FC236}">
                  <a16:creationId xmlns:a16="http://schemas.microsoft.com/office/drawing/2014/main" id="{C0A34A80-9120-49CD-B6D3-227FACB9FA62}"/>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6" name="Freeform 131">
              <a:extLst>
                <a:ext uri="{FF2B5EF4-FFF2-40B4-BE49-F238E27FC236}">
                  <a16:creationId xmlns:a16="http://schemas.microsoft.com/office/drawing/2014/main" id="{E6C9CAF6-B720-41E0-8D22-09D44E7F57E8}"/>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7" name="Freeform 132">
              <a:extLst>
                <a:ext uri="{FF2B5EF4-FFF2-40B4-BE49-F238E27FC236}">
                  <a16:creationId xmlns:a16="http://schemas.microsoft.com/office/drawing/2014/main" id="{D21DB0E7-AB19-4EAA-B7EE-E39AA0DA3CA9}"/>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8" name="Freeform 133">
              <a:extLst>
                <a:ext uri="{FF2B5EF4-FFF2-40B4-BE49-F238E27FC236}">
                  <a16:creationId xmlns:a16="http://schemas.microsoft.com/office/drawing/2014/main" id="{7D72A775-BFCA-4238-B2BD-3E91D1A46A66}"/>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49" name="Freeform 134">
              <a:extLst>
                <a:ext uri="{FF2B5EF4-FFF2-40B4-BE49-F238E27FC236}">
                  <a16:creationId xmlns:a16="http://schemas.microsoft.com/office/drawing/2014/main" id="{A338310B-B811-4348-A3A3-6FB4A2C6F2C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0" name="Freeform 135">
              <a:extLst>
                <a:ext uri="{FF2B5EF4-FFF2-40B4-BE49-F238E27FC236}">
                  <a16:creationId xmlns:a16="http://schemas.microsoft.com/office/drawing/2014/main" id="{3B099DDE-66F0-4F52-891B-815ECFF19CA2}"/>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1" name="Freeform 136">
              <a:extLst>
                <a:ext uri="{FF2B5EF4-FFF2-40B4-BE49-F238E27FC236}">
                  <a16:creationId xmlns:a16="http://schemas.microsoft.com/office/drawing/2014/main" id="{1857310E-E6F4-43EA-8187-2D8B0F25864F}"/>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2" name="Freeform 137">
              <a:extLst>
                <a:ext uri="{FF2B5EF4-FFF2-40B4-BE49-F238E27FC236}">
                  <a16:creationId xmlns:a16="http://schemas.microsoft.com/office/drawing/2014/main" id="{A2DB54FB-B9A2-443B-AF5E-76077A32C86A}"/>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3" name="Freeform 138">
              <a:extLst>
                <a:ext uri="{FF2B5EF4-FFF2-40B4-BE49-F238E27FC236}">
                  <a16:creationId xmlns:a16="http://schemas.microsoft.com/office/drawing/2014/main" id="{3CDA2BE7-DE1E-4BA8-87E2-C788093931C5}"/>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4" name="Freeform 139">
              <a:extLst>
                <a:ext uri="{FF2B5EF4-FFF2-40B4-BE49-F238E27FC236}">
                  <a16:creationId xmlns:a16="http://schemas.microsoft.com/office/drawing/2014/main" id="{8889037F-8255-4461-9C53-C83FD3A93166}"/>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5" name="Freeform 140">
              <a:extLst>
                <a:ext uri="{FF2B5EF4-FFF2-40B4-BE49-F238E27FC236}">
                  <a16:creationId xmlns:a16="http://schemas.microsoft.com/office/drawing/2014/main" id="{72DF127F-68F6-4681-94BC-566794CA0C8C}"/>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6" name="Freeform 141">
              <a:extLst>
                <a:ext uri="{FF2B5EF4-FFF2-40B4-BE49-F238E27FC236}">
                  <a16:creationId xmlns:a16="http://schemas.microsoft.com/office/drawing/2014/main" id="{CE9ECDD2-4DEB-4A65-BC20-2B6D430FEB77}"/>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7" name="Freeform 142">
              <a:extLst>
                <a:ext uri="{FF2B5EF4-FFF2-40B4-BE49-F238E27FC236}">
                  <a16:creationId xmlns:a16="http://schemas.microsoft.com/office/drawing/2014/main" id="{C66E6D6F-5DE3-46C9-AA47-F499DBE5E742}"/>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8" name="Freeform 143">
              <a:extLst>
                <a:ext uri="{FF2B5EF4-FFF2-40B4-BE49-F238E27FC236}">
                  <a16:creationId xmlns:a16="http://schemas.microsoft.com/office/drawing/2014/main" id="{C772672F-AEEB-4FC2-B0E5-60FCA665116B}"/>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159" name="Group 158">
            <a:extLst>
              <a:ext uri="{FF2B5EF4-FFF2-40B4-BE49-F238E27FC236}">
                <a16:creationId xmlns:a16="http://schemas.microsoft.com/office/drawing/2014/main" id="{7B2A6F9E-F0E9-4622-ACDE-CB82326B5637}"/>
              </a:ext>
            </a:extLst>
          </p:cNvPr>
          <p:cNvGrpSpPr/>
          <p:nvPr/>
        </p:nvGrpSpPr>
        <p:grpSpPr>
          <a:xfrm>
            <a:off x="7569863" y="2623182"/>
            <a:ext cx="1166981" cy="1804195"/>
            <a:chOff x="7478257" y="2193205"/>
            <a:chExt cx="452893" cy="700189"/>
          </a:xfrm>
        </p:grpSpPr>
        <p:sp>
          <p:nvSpPr>
            <p:cNvPr id="160" name="Oval 159">
              <a:extLst>
                <a:ext uri="{FF2B5EF4-FFF2-40B4-BE49-F238E27FC236}">
                  <a16:creationId xmlns:a16="http://schemas.microsoft.com/office/drawing/2014/main" id="{5A0418DE-2F1D-4FFD-B28F-98DC2FEF1A72}"/>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ndParaRPr>
            </a:p>
          </p:txBody>
        </p:sp>
        <p:sp>
          <p:nvSpPr>
            <p:cNvPr id="161" name="Freeform 17">
              <a:extLst>
                <a:ext uri="{FF2B5EF4-FFF2-40B4-BE49-F238E27FC236}">
                  <a16:creationId xmlns:a16="http://schemas.microsoft.com/office/drawing/2014/main" id="{E2FE26E6-6248-47C3-9AD0-8A58E5F104C0}"/>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ndParaRPr>
            </a:p>
          </p:txBody>
        </p:sp>
      </p:grpSp>
      <p:grpSp>
        <p:nvGrpSpPr>
          <p:cNvPr id="162" name="Group 161">
            <a:extLst>
              <a:ext uri="{FF2B5EF4-FFF2-40B4-BE49-F238E27FC236}">
                <a16:creationId xmlns:a16="http://schemas.microsoft.com/office/drawing/2014/main" id="{B854ABA0-5487-4821-B2F2-349225F2294D}"/>
              </a:ext>
            </a:extLst>
          </p:cNvPr>
          <p:cNvGrpSpPr/>
          <p:nvPr/>
        </p:nvGrpSpPr>
        <p:grpSpPr>
          <a:xfrm>
            <a:off x="4955559" y="1181327"/>
            <a:ext cx="1033652" cy="1598064"/>
            <a:chOff x="7478257" y="2193205"/>
            <a:chExt cx="452893" cy="700189"/>
          </a:xfrm>
        </p:grpSpPr>
        <p:sp>
          <p:nvSpPr>
            <p:cNvPr id="163" name="Oval 162">
              <a:extLst>
                <a:ext uri="{FF2B5EF4-FFF2-40B4-BE49-F238E27FC236}">
                  <a16:creationId xmlns:a16="http://schemas.microsoft.com/office/drawing/2014/main" id="{4C5AABC9-36F0-408A-898D-9413B94E35B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ndParaRPr>
            </a:p>
          </p:txBody>
        </p:sp>
        <p:sp>
          <p:nvSpPr>
            <p:cNvPr id="164" name="Freeform 17">
              <a:extLst>
                <a:ext uri="{FF2B5EF4-FFF2-40B4-BE49-F238E27FC236}">
                  <a16:creationId xmlns:a16="http://schemas.microsoft.com/office/drawing/2014/main" id="{7003277C-2D44-4FB9-8071-68E3F805B6AB}"/>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ndParaRPr>
            </a:p>
          </p:txBody>
        </p:sp>
      </p:grpSp>
      <p:grpSp>
        <p:nvGrpSpPr>
          <p:cNvPr id="165" name="Group 164">
            <a:extLst>
              <a:ext uri="{FF2B5EF4-FFF2-40B4-BE49-F238E27FC236}">
                <a16:creationId xmlns:a16="http://schemas.microsoft.com/office/drawing/2014/main" id="{40B7FA44-8389-46FF-A2DC-574DD85B98DA}"/>
              </a:ext>
            </a:extLst>
          </p:cNvPr>
          <p:cNvGrpSpPr/>
          <p:nvPr/>
        </p:nvGrpSpPr>
        <p:grpSpPr>
          <a:xfrm>
            <a:off x="8836282" y="147292"/>
            <a:ext cx="880050" cy="1360590"/>
            <a:chOff x="7478257" y="2193205"/>
            <a:chExt cx="452893" cy="700189"/>
          </a:xfrm>
        </p:grpSpPr>
        <p:sp>
          <p:nvSpPr>
            <p:cNvPr id="166" name="Oval 165">
              <a:extLst>
                <a:ext uri="{FF2B5EF4-FFF2-40B4-BE49-F238E27FC236}">
                  <a16:creationId xmlns:a16="http://schemas.microsoft.com/office/drawing/2014/main" id="{45A559E3-C492-4D22-9072-FDAE059F2E68}"/>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ndParaRPr>
            </a:p>
          </p:txBody>
        </p:sp>
        <p:sp>
          <p:nvSpPr>
            <p:cNvPr id="167" name="Freeform 17">
              <a:extLst>
                <a:ext uri="{FF2B5EF4-FFF2-40B4-BE49-F238E27FC236}">
                  <a16:creationId xmlns:a16="http://schemas.microsoft.com/office/drawing/2014/main" id="{8FBB1C22-916D-4D88-9014-DFEC36C03C66}"/>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ndParaRPr>
            </a:p>
          </p:txBody>
        </p:sp>
      </p:grpSp>
      <p:sp>
        <p:nvSpPr>
          <p:cNvPr id="168" name="TextBox 167">
            <a:extLst>
              <a:ext uri="{FF2B5EF4-FFF2-40B4-BE49-F238E27FC236}">
                <a16:creationId xmlns:a16="http://schemas.microsoft.com/office/drawing/2014/main" id="{B67F2147-4484-40D5-B546-A8F47DFE51AF}"/>
              </a:ext>
            </a:extLst>
          </p:cNvPr>
          <p:cNvSpPr txBox="1"/>
          <p:nvPr/>
        </p:nvSpPr>
        <p:spPr>
          <a:xfrm>
            <a:off x="2145346" y="4129219"/>
            <a:ext cx="1033652"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rPr>
              <a:t>01</a:t>
            </a:r>
            <a:endParaRPr kumimoji="0" lang="en-GB" sz="5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endParaRPr>
          </a:p>
        </p:txBody>
      </p:sp>
      <p:sp>
        <p:nvSpPr>
          <p:cNvPr id="169" name="TextBox 168">
            <a:extLst>
              <a:ext uri="{FF2B5EF4-FFF2-40B4-BE49-F238E27FC236}">
                <a16:creationId xmlns:a16="http://schemas.microsoft.com/office/drawing/2014/main" id="{34D2F6EE-113C-450F-8387-5A25F3043BEA}"/>
              </a:ext>
            </a:extLst>
          </p:cNvPr>
          <p:cNvSpPr txBox="1"/>
          <p:nvPr/>
        </p:nvSpPr>
        <p:spPr>
          <a:xfrm>
            <a:off x="7636527" y="2840814"/>
            <a:ext cx="103365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rPr>
              <a:t>03</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endParaRPr>
          </a:p>
        </p:txBody>
      </p:sp>
      <p:sp>
        <p:nvSpPr>
          <p:cNvPr id="170" name="TextBox 169">
            <a:extLst>
              <a:ext uri="{FF2B5EF4-FFF2-40B4-BE49-F238E27FC236}">
                <a16:creationId xmlns:a16="http://schemas.microsoft.com/office/drawing/2014/main" id="{2A81A2BA-1F7F-4BD4-80CB-D4E689347B7E}"/>
              </a:ext>
            </a:extLst>
          </p:cNvPr>
          <p:cNvSpPr txBox="1"/>
          <p:nvPr/>
        </p:nvSpPr>
        <p:spPr>
          <a:xfrm>
            <a:off x="4941744" y="1351079"/>
            <a:ext cx="1033652"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rPr>
              <a:t>04</a:t>
            </a:r>
            <a:endParaRPr kumimoji="0" lang="en-GB" sz="35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endParaRPr>
          </a:p>
        </p:txBody>
      </p:sp>
      <p:sp>
        <p:nvSpPr>
          <p:cNvPr id="171" name="TextBox 170">
            <a:extLst>
              <a:ext uri="{FF2B5EF4-FFF2-40B4-BE49-F238E27FC236}">
                <a16:creationId xmlns:a16="http://schemas.microsoft.com/office/drawing/2014/main" id="{5887FBB0-9FCD-4095-A184-DBD7FB1DD22E}"/>
              </a:ext>
            </a:extLst>
          </p:cNvPr>
          <p:cNvSpPr txBox="1"/>
          <p:nvPr/>
        </p:nvSpPr>
        <p:spPr>
          <a:xfrm>
            <a:off x="8777145" y="292748"/>
            <a:ext cx="1033652"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rPr>
              <a:t>05</a:t>
            </a:r>
            <a:endParaRPr kumimoji="0" lang="en-GB" sz="3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endParaRPr>
          </a:p>
        </p:txBody>
      </p:sp>
      <p:sp>
        <p:nvSpPr>
          <p:cNvPr id="172" name="TextBox 171">
            <a:extLst>
              <a:ext uri="{FF2B5EF4-FFF2-40B4-BE49-F238E27FC236}">
                <a16:creationId xmlns:a16="http://schemas.microsoft.com/office/drawing/2014/main" id="{BF02C3D4-8338-4FF8-A1C8-C6390D4E80A8}"/>
              </a:ext>
            </a:extLst>
          </p:cNvPr>
          <p:cNvSpPr txBox="1"/>
          <p:nvPr/>
        </p:nvSpPr>
        <p:spPr>
          <a:xfrm>
            <a:off x="453987" y="3076679"/>
            <a:ext cx="1931097" cy="584775"/>
          </a:xfrm>
          <a:prstGeom prst="rect">
            <a:avLst/>
          </a:prstGeom>
          <a:noFill/>
        </p:spPr>
        <p:txBody>
          <a:bodyPr wrap="square" rtlCol="0">
            <a:spAutoFit/>
          </a:bodyPr>
          <a:lstStyle/>
          <a:p>
            <a:pPr algn="ctr"/>
            <a:r>
              <a:rPr lang="en-US" sz="1600" i="1" dirty="0"/>
              <a:t>May 15 </a:t>
            </a:r>
            <a:r>
              <a:rPr lang="mr-IN" sz="1600" i="1" dirty="0"/>
              <a:t>–</a:t>
            </a:r>
            <a:r>
              <a:rPr lang="en-US" sz="1600" i="1" dirty="0"/>
              <a:t> May 28</a:t>
            </a:r>
          </a:p>
          <a:p>
            <a:pPr algn="ctr"/>
            <a:r>
              <a:rPr lang="en-US" sz="1600" dirty="0"/>
              <a:t>Data processing</a:t>
            </a:r>
          </a:p>
        </p:txBody>
      </p:sp>
      <p:sp>
        <p:nvSpPr>
          <p:cNvPr id="173" name="TextBox 172">
            <a:extLst>
              <a:ext uri="{FF2B5EF4-FFF2-40B4-BE49-F238E27FC236}">
                <a16:creationId xmlns:a16="http://schemas.microsoft.com/office/drawing/2014/main" id="{9054FD7B-D1AA-4AA9-9961-99A55CE36CA8}"/>
              </a:ext>
            </a:extLst>
          </p:cNvPr>
          <p:cNvSpPr txBox="1"/>
          <p:nvPr/>
        </p:nvSpPr>
        <p:spPr>
          <a:xfrm>
            <a:off x="2833120" y="1654279"/>
            <a:ext cx="1931097" cy="830997"/>
          </a:xfrm>
          <a:prstGeom prst="rect">
            <a:avLst/>
          </a:prstGeom>
          <a:noFill/>
        </p:spPr>
        <p:txBody>
          <a:bodyPr wrap="square" rtlCol="0">
            <a:spAutoFit/>
          </a:bodyPr>
          <a:lstStyle/>
          <a:p>
            <a:pPr algn="ctr"/>
            <a:r>
              <a:rPr lang="en-US" sz="1600" i="1" dirty="0"/>
              <a:t>June 26 </a:t>
            </a:r>
            <a:r>
              <a:rPr lang="mr-IN" sz="1600" i="1" dirty="0"/>
              <a:t>–</a:t>
            </a:r>
            <a:r>
              <a:rPr lang="en-US" sz="1600" i="1" dirty="0"/>
              <a:t> July 9</a:t>
            </a:r>
          </a:p>
          <a:p>
            <a:pPr algn="ctr"/>
            <a:r>
              <a:rPr lang="en-US" sz="1600" dirty="0"/>
              <a:t>Regression and interpretation</a:t>
            </a:r>
          </a:p>
        </p:txBody>
      </p:sp>
      <p:sp>
        <p:nvSpPr>
          <p:cNvPr id="174" name="TextBox 173">
            <a:extLst>
              <a:ext uri="{FF2B5EF4-FFF2-40B4-BE49-F238E27FC236}">
                <a16:creationId xmlns:a16="http://schemas.microsoft.com/office/drawing/2014/main" id="{3C1B6BF5-2395-48D1-8167-2E655E71AE64}"/>
              </a:ext>
            </a:extLst>
          </p:cNvPr>
          <p:cNvSpPr txBox="1"/>
          <p:nvPr/>
        </p:nvSpPr>
        <p:spPr>
          <a:xfrm>
            <a:off x="8974451" y="3341406"/>
            <a:ext cx="1931097" cy="584775"/>
          </a:xfrm>
          <a:prstGeom prst="rect">
            <a:avLst/>
          </a:prstGeom>
          <a:noFill/>
        </p:spPr>
        <p:txBody>
          <a:bodyPr wrap="square" rtlCol="0">
            <a:spAutoFit/>
          </a:bodyPr>
          <a:lstStyle/>
          <a:p>
            <a:pPr algn="ctr"/>
            <a:r>
              <a:rPr lang="en-US" sz="1600" i="1" dirty="0"/>
              <a:t>June 12 </a:t>
            </a:r>
            <a:r>
              <a:rPr lang="mr-IN" sz="1600" i="1" dirty="0"/>
              <a:t>–</a:t>
            </a:r>
            <a:r>
              <a:rPr lang="en-US" sz="1600" i="1" dirty="0"/>
              <a:t> June 25</a:t>
            </a:r>
          </a:p>
          <a:p>
            <a:pPr algn="ctr"/>
            <a:r>
              <a:rPr lang="en-US" sz="1600" dirty="0"/>
              <a:t>Data reduction</a:t>
            </a:r>
          </a:p>
        </p:txBody>
      </p:sp>
      <p:sp>
        <p:nvSpPr>
          <p:cNvPr id="175" name="TextBox 174">
            <a:extLst>
              <a:ext uri="{FF2B5EF4-FFF2-40B4-BE49-F238E27FC236}">
                <a16:creationId xmlns:a16="http://schemas.microsoft.com/office/drawing/2014/main" id="{33BF5552-C7F7-49A5-894F-2B394E6519A3}"/>
              </a:ext>
            </a:extLst>
          </p:cNvPr>
          <p:cNvSpPr txBox="1"/>
          <p:nvPr/>
        </p:nvSpPr>
        <p:spPr>
          <a:xfrm>
            <a:off x="9834981" y="1102155"/>
            <a:ext cx="1931097" cy="1077218"/>
          </a:xfrm>
          <a:prstGeom prst="rect">
            <a:avLst/>
          </a:prstGeom>
          <a:noFill/>
        </p:spPr>
        <p:txBody>
          <a:bodyPr wrap="square" rtlCol="0">
            <a:spAutoFit/>
          </a:bodyPr>
          <a:lstStyle/>
          <a:p>
            <a:pPr algn="ctr"/>
            <a:r>
              <a:rPr lang="en-US" sz="1600" i="1" dirty="0"/>
              <a:t>July 10 </a:t>
            </a:r>
            <a:r>
              <a:rPr lang="mr-IN" sz="1600" i="1" dirty="0"/>
              <a:t>–</a:t>
            </a:r>
            <a:r>
              <a:rPr lang="en-US" sz="1600" i="1" dirty="0"/>
              <a:t> July 23</a:t>
            </a:r>
          </a:p>
          <a:p>
            <a:pPr algn="ctr"/>
            <a:r>
              <a:rPr lang="en-US" sz="1600" dirty="0"/>
              <a:t>Backup time and presentation preparation</a:t>
            </a:r>
          </a:p>
        </p:txBody>
      </p:sp>
      <p:sp>
        <p:nvSpPr>
          <p:cNvPr id="176" name="Rectangle 175">
            <a:extLst>
              <a:ext uri="{FF2B5EF4-FFF2-40B4-BE49-F238E27FC236}">
                <a16:creationId xmlns:a16="http://schemas.microsoft.com/office/drawing/2014/main" id="{0F1C02BF-ADCA-4784-82C1-18A60CAAAFAC}"/>
              </a:ext>
            </a:extLst>
          </p:cNvPr>
          <p:cNvSpPr/>
          <p:nvPr/>
        </p:nvSpPr>
        <p:spPr>
          <a:xfrm>
            <a:off x="548006" y="2917597"/>
            <a:ext cx="1754928" cy="8558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ndParaRPr>
          </a:p>
        </p:txBody>
      </p:sp>
      <p:sp>
        <p:nvSpPr>
          <p:cNvPr id="177" name="Rectangle 176">
            <a:extLst>
              <a:ext uri="{FF2B5EF4-FFF2-40B4-BE49-F238E27FC236}">
                <a16:creationId xmlns:a16="http://schemas.microsoft.com/office/drawing/2014/main" id="{830A12B6-2C82-4BF0-A17A-4930AA6602B9}"/>
              </a:ext>
            </a:extLst>
          </p:cNvPr>
          <p:cNvSpPr/>
          <p:nvPr/>
        </p:nvSpPr>
        <p:spPr>
          <a:xfrm>
            <a:off x="2927139" y="1512131"/>
            <a:ext cx="1754928" cy="8558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ndParaRPr>
          </a:p>
        </p:txBody>
      </p:sp>
      <p:sp>
        <p:nvSpPr>
          <p:cNvPr id="178" name="Rectangle 177">
            <a:extLst>
              <a:ext uri="{FF2B5EF4-FFF2-40B4-BE49-F238E27FC236}">
                <a16:creationId xmlns:a16="http://schemas.microsoft.com/office/drawing/2014/main" id="{B04BB237-9E0E-4CAD-9DCF-40C7C26E38F5}"/>
              </a:ext>
            </a:extLst>
          </p:cNvPr>
          <p:cNvSpPr/>
          <p:nvPr/>
        </p:nvSpPr>
        <p:spPr>
          <a:xfrm>
            <a:off x="9051537" y="3182324"/>
            <a:ext cx="1754928" cy="8558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ndParaRPr>
          </a:p>
        </p:txBody>
      </p:sp>
      <p:sp>
        <p:nvSpPr>
          <p:cNvPr id="179" name="Rectangle 178">
            <a:extLst>
              <a:ext uri="{FF2B5EF4-FFF2-40B4-BE49-F238E27FC236}">
                <a16:creationId xmlns:a16="http://schemas.microsoft.com/office/drawing/2014/main" id="{46CE52EB-9596-4C92-8DBD-E4BF8F7C3889}"/>
              </a:ext>
            </a:extLst>
          </p:cNvPr>
          <p:cNvSpPr/>
          <p:nvPr/>
        </p:nvSpPr>
        <p:spPr>
          <a:xfrm>
            <a:off x="9929001" y="985405"/>
            <a:ext cx="1754928" cy="8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ndParaRPr>
          </a:p>
        </p:txBody>
      </p:sp>
      <p:grpSp>
        <p:nvGrpSpPr>
          <p:cNvPr id="92" name="Group 9">
            <a:extLst>
              <a:ext uri="{FF2B5EF4-FFF2-40B4-BE49-F238E27FC236}">
                <a16:creationId xmlns:a16="http://schemas.microsoft.com/office/drawing/2014/main" id="{61648E8B-E94B-6346-94CC-1B5E8EB77896}"/>
              </a:ext>
            </a:extLst>
          </p:cNvPr>
          <p:cNvGrpSpPr/>
          <p:nvPr/>
        </p:nvGrpSpPr>
        <p:grpSpPr>
          <a:xfrm>
            <a:off x="4928779" y="3225996"/>
            <a:ext cx="1462984" cy="2261827"/>
            <a:chOff x="7478257" y="2193205"/>
            <a:chExt cx="452893" cy="700189"/>
          </a:xfrm>
        </p:grpSpPr>
        <p:sp>
          <p:nvSpPr>
            <p:cNvPr id="93" name="Oval 92">
              <a:extLst>
                <a:ext uri="{FF2B5EF4-FFF2-40B4-BE49-F238E27FC236}">
                  <a16:creationId xmlns:a16="http://schemas.microsoft.com/office/drawing/2014/main" id="{8241C730-4596-FD4F-AC57-8199B8B8F48C}"/>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ndParaRPr>
            </a:p>
          </p:txBody>
        </p:sp>
        <p:sp>
          <p:nvSpPr>
            <p:cNvPr id="94" name="Freeform 17">
              <a:extLst>
                <a:ext uri="{FF2B5EF4-FFF2-40B4-BE49-F238E27FC236}">
                  <a16:creationId xmlns:a16="http://schemas.microsoft.com/office/drawing/2014/main" id="{7FFB6BDC-F87C-E040-8BB4-465A46FA7341}"/>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lumMod val="75000"/>
              </a:schemeClr>
            </a:solidFill>
            <a:ln>
              <a:noFill/>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ndParaRPr>
            </a:p>
          </p:txBody>
        </p:sp>
      </p:grpSp>
      <p:sp>
        <p:nvSpPr>
          <p:cNvPr id="97" name="TextBox 168">
            <a:extLst>
              <a:ext uri="{FF2B5EF4-FFF2-40B4-BE49-F238E27FC236}">
                <a16:creationId xmlns:a16="http://schemas.microsoft.com/office/drawing/2014/main" id="{93824F83-7B8C-AD46-9046-46A50AFD9F9A}"/>
              </a:ext>
            </a:extLst>
          </p:cNvPr>
          <p:cNvSpPr txBox="1"/>
          <p:nvPr/>
        </p:nvSpPr>
        <p:spPr>
          <a:xfrm>
            <a:off x="5152755" y="3556937"/>
            <a:ext cx="103365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rPr>
              <a:t>02</a:t>
            </a:r>
            <a:endParaRPr kumimoji="0" lang="en-GB" sz="4000" b="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Blackadder ITC" panose="020F0502020204030204" pitchFamily="34" charset="0"/>
            </a:endParaRPr>
          </a:p>
        </p:txBody>
      </p:sp>
      <p:sp>
        <p:nvSpPr>
          <p:cNvPr id="98" name="TextBox 173">
            <a:extLst>
              <a:ext uri="{FF2B5EF4-FFF2-40B4-BE49-F238E27FC236}">
                <a16:creationId xmlns:a16="http://schemas.microsoft.com/office/drawing/2014/main" id="{9A091C07-D9DA-8B41-95BF-92087C387E69}"/>
              </a:ext>
            </a:extLst>
          </p:cNvPr>
          <p:cNvSpPr txBox="1"/>
          <p:nvPr/>
        </p:nvSpPr>
        <p:spPr>
          <a:xfrm>
            <a:off x="7622847" y="5761501"/>
            <a:ext cx="1931097" cy="830997"/>
          </a:xfrm>
          <a:prstGeom prst="rect">
            <a:avLst/>
          </a:prstGeom>
          <a:noFill/>
        </p:spPr>
        <p:txBody>
          <a:bodyPr wrap="square" rtlCol="0">
            <a:spAutoFit/>
          </a:bodyPr>
          <a:lstStyle/>
          <a:p>
            <a:pPr algn="ctr" defTabSz="914400">
              <a:defRPr/>
            </a:pPr>
            <a:r>
              <a:rPr lang="en-US" sz="1600" i="1" dirty="0"/>
              <a:t>May 29 </a:t>
            </a:r>
            <a:r>
              <a:rPr lang="mr-IN" sz="1600" i="1" dirty="0"/>
              <a:t>–</a:t>
            </a:r>
            <a:r>
              <a:rPr lang="en-US" sz="1600" i="1" dirty="0"/>
              <a:t> June 11</a:t>
            </a:r>
          </a:p>
          <a:p>
            <a:pPr algn="ctr" defTabSz="914400">
              <a:defRPr/>
            </a:pPr>
            <a:r>
              <a:rPr lang="en-US" sz="1600" dirty="0"/>
              <a:t>Data normalization and visualization</a:t>
            </a:r>
          </a:p>
        </p:txBody>
      </p:sp>
      <p:sp>
        <p:nvSpPr>
          <p:cNvPr id="99" name="Rectangle 177">
            <a:extLst>
              <a:ext uri="{FF2B5EF4-FFF2-40B4-BE49-F238E27FC236}">
                <a16:creationId xmlns:a16="http://schemas.microsoft.com/office/drawing/2014/main" id="{55AB31DA-4F25-2E47-9295-A381F071D790}"/>
              </a:ext>
            </a:extLst>
          </p:cNvPr>
          <p:cNvSpPr/>
          <p:nvPr/>
        </p:nvSpPr>
        <p:spPr>
          <a:xfrm>
            <a:off x="7699933" y="5602419"/>
            <a:ext cx="1754928" cy="855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ndParaRPr>
          </a:p>
        </p:txBody>
      </p:sp>
      <p:sp>
        <p:nvSpPr>
          <p:cNvPr id="4" name="Foliennummernplatzhalter 3">
            <a:extLst>
              <a:ext uri="{FF2B5EF4-FFF2-40B4-BE49-F238E27FC236}">
                <a16:creationId xmlns:a16="http://schemas.microsoft.com/office/drawing/2014/main" id="{6C035EFE-29E7-244B-9547-EAFAF322A93F}"/>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376131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processing</a:t>
            </a:r>
          </a:p>
        </p:txBody>
      </p:sp>
      <p:sp>
        <p:nvSpPr>
          <p:cNvPr id="4" name="Foliennummernplatzhalter 3">
            <a:extLst>
              <a:ext uri="{FF2B5EF4-FFF2-40B4-BE49-F238E27FC236}">
                <a16:creationId xmlns:a16="http://schemas.microsoft.com/office/drawing/2014/main" id="{71464CF2-7FBE-7E41-8A3B-0274E2FF5DF5}"/>
              </a:ext>
            </a:extLst>
          </p:cNvPr>
          <p:cNvSpPr>
            <a:spLocks noGrp="1"/>
          </p:cNvSpPr>
          <p:nvPr>
            <p:ph type="sldNum" sz="quarter" idx="12"/>
          </p:nvPr>
        </p:nvSpPr>
        <p:spPr/>
        <p:txBody>
          <a:bodyPr/>
          <a:lstStyle/>
          <a:p>
            <a:fld id="{D57F1E4F-1CFF-5643-939E-217C01CDF565}" type="slidenum">
              <a:rPr lang="en-US" smtClean="0"/>
              <a:pPr/>
              <a:t>9</a:t>
            </a:fld>
            <a:endParaRPr lang="en-US"/>
          </a:p>
        </p:txBody>
      </p:sp>
      <p:graphicFrame>
        <p:nvGraphicFramePr>
          <p:cNvPr id="5" name="Diagramm 4">
            <a:extLst>
              <a:ext uri="{FF2B5EF4-FFF2-40B4-BE49-F238E27FC236}">
                <a16:creationId xmlns:a16="http://schemas.microsoft.com/office/drawing/2014/main" id="{A31123EE-84DE-9644-9107-74B60D2B79B3}"/>
              </a:ext>
            </a:extLst>
          </p:cNvPr>
          <p:cNvGraphicFramePr/>
          <p:nvPr>
            <p:extLst>
              <p:ext uri="{D42A27DB-BD31-4B8C-83A1-F6EECF244321}">
                <p14:modId xmlns:p14="http://schemas.microsoft.com/office/powerpoint/2010/main" val="2879266411"/>
              </p:ext>
            </p:extLst>
          </p:nvPr>
        </p:nvGraphicFramePr>
        <p:xfrm>
          <a:off x="2558142" y="1262743"/>
          <a:ext cx="7240395" cy="4976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Gerade Verbindung mit Pfeil 6">
            <a:extLst>
              <a:ext uri="{FF2B5EF4-FFF2-40B4-BE49-F238E27FC236}">
                <a16:creationId xmlns:a16="http://schemas.microsoft.com/office/drawing/2014/main" id="{1BCD0E48-8353-734F-89D1-8651CABAD40B}"/>
              </a:ext>
            </a:extLst>
          </p:cNvPr>
          <p:cNvCxnSpPr/>
          <p:nvPr/>
        </p:nvCxnSpPr>
        <p:spPr>
          <a:xfrm>
            <a:off x="11746523" y="1875692"/>
            <a:ext cx="0" cy="29073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F6384234-EDC2-CD4E-A271-0BE8EF4B62BA}"/>
              </a:ext>
            </a:extLst>
          </p:cNvPr>
          <p:cNvSpPr/>
          <p:nvPr/>
        </p:nvSpPr>
        <p:spPr>
          <a:xfrm>
            <a:off x="11359662" y="2826013"/>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3</a:t>
            </a:r>
          </a:p>
        </p:txBody>
      </p:sp>
      <p:sp>
        <p:nvSpPr>
          <p:cNvPr id="10" name="Oval 9">
            <a:extLst>
              <a:ext uri="{FF2B5EF4-FFF2-40B4-BE49-F238E27FC236}">
                <a16:creationId xmlns:a16="http://schemas.microsoft.com/office/drawing/2014/main" id="{E4F8EB7B-DA88-F447-A1B6-544F4E7B0D13}"/>
              </a:ext>
            </a:extLst>
          </p:cNvPr>
          <p:cNvSpPr/>
          <p:nvPr/>
        </p:nvSpPr>
        <p:spPr>
          <a:xfrm>
            <a:off x="11746524" y="3414294"/>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4</a:t>
            </a:r>
          </a:p>
        </p:txBody>
      </p:sp>
      <p:sp>
        <p:nvSpPr>
          <p:cNvPr id="11" name="Oval 10">
            <a:extLst>
              <a:ext uri="{FF2B5EF4-FFF2-40B4-BE49-F238E27FC236}">
                <a16:creationId xmlns:a16="http://schemas.microsoft.com/office/drawing/2014/main" id="{C8ECE0D0-0C60-CA46-96D2-5C99EFE56952}"/>
              </a:ext>
            </a:extLst>
          </p:cNvPr>
          <p:cNvSpPr/>
          <p:nvPr/>
        </p:nvSpPr>
        <p:spPr>
          <a:xfrm>
            <a:off x="11359661" y="3884490"/>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5</a:t>
            </a:r>
          </a:p>
        </p:txBody>
      </p:sp>
      <p:sp>
        <p:nvSpPr>
          <p:cNvPr id="12" name="Oval 11">
            <a:extLst>
              <a:ext uri="{FF2B5EF4-FFF2-40B4-BE49-F238E27FC236}">
                <a16:creationId xmlns:a16="http://schemas.microsoft.com/office/drawing/2014/main" id="{65B32CE2-3BA0-EA43-88F9-350523136718}"/>
              </a:ext>
            </a:extLst>
          </p:cNvPr>
          <p:cNvSpPr/>
          <p:nvPr/>
        </p:nvSpPr>
        <p:spPr>
          <a:xfrm>
            <a:off x="11359662" y="1969477"/>
            <a:ext cx="386861" cy="375138"/>
          </a:xfrm>
          <a:prstGeom prst="ellipse">
            <a:avLst/>
          </a:prstGeom>
          <a:solidFill>
            <a:schemeClr val="accent1">
              <a:lumMod val="60000"/>
              <a:lumOff val="40000"/>
              <a:alpha val="815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1</a:t>
            </a:r>
          </a:p>
        </p:txBody>
      </p:sp>
      <p:sp>
        <p:nvSpPr>
          <p:cNvPr id="13" name="Oval 12">
            <a:extLst>
              <a:ext uri="{FF2B5EF4-FFF2-40B4-BE49-F238E27FC236}">
                <a16:creationId xmlns:a16="http://schemas.microsoft.com/office/drawing/2014/main" id="{738A32F1-7EC9-4C4B-A664-ED03E6E20520}"/>
              </a:ext>
            </a:extLst>
          </p:cNvPr>
          <p:cNvSpPr/>
          <p:nvPr/>
        </p:nvSpPr>
        <p:spPr>
          <a:xfrm>
            <a:off x="11731075" y="2344615"/>
            <a:ext cx="386861" cy="37513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de-DE" dirty="0">
                <a:solidFill>
                  <a:schemeClr val="tx1"/>
                </a:solidFill>
              </a:rPr>
              <a:t>2</a:t>
            </a:r>
          </a:p>
        </p:txBody>
      </p:sp>
    </p:spTree>
    <p:extLst>
      <p:ext uri="{BB962C8B-B14F-4D97-AF65-F5344CB8AC3E}">
        <p14:creationId xmlns:p14="http://schemas.microsoft.com/office/powerpoint/2010/main" val="2583218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Benutzerdefiniert 12">
      <a:dk1>
        <a:srgbClr val="000000"/>
      </a:dk1>
      <a:lt1>
        <a:srgbClr val="CCCCCC"/>
      </a:lt1>
      <a:dk2>
        <a:srgbClr val="FEFFFF"/>
      </a:dk2>
      <a:lt2>
        <a:srgbClr val="FEFFFF"/>
      </a:lt2>
      <a:accent1>
        <a:srgbClr val="5DDDF9"/>
      </a:accent1>
      <a:accent2>
        <a:srgbClr val="000000"/>
      </a:accent2>
      <a:accent3>
        <a:srgbClr val="555555"/>
      </a:accent3>
      <a:accent4>
        <a:srgbClr val="388B98"/>
      </a:accent4>
      <a:accent5>
        <a:srgbClr val="4AB2BF"/>
      </a:accent5>
      <a:accent6>
        <a:srgbClr val="A5C249"/>
      </a:accent6>
      <a:hlink>
        <a:srgbClr val="F49100"/>
      </a:hlink>
      <a:folHlink>
        <a:srgbClr val="85DFD0"/>
      </a:folHlink>
    </a:clrScheme>
    <a:fontScheme name="Schaltkreis">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{33FE0004-58A7-0749-8064-5A924797BD0C}tf10001122</Template>
  <TotalTime>0</TotalTime>
  <Words>3015</Words>
  <Application>Microsoft Macintosh PowerPoint</Application>
  <PresentationFormat>Breitbild</PresentationFormat>
  <Paragraphs>346</Paragraphs>
  <Slides>21</Slides>
  <Notes>17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21</vt:i4>
      </vt:variant>
    </vt:vector>
  </HeadingPairs>
  <TitlesOfParts>
    <vt:vector size="28" baseType="lpstr">
      <vt:lpstr>Arial</vt:lpstr>
      <vt:lpstr>Calibri</vt:lpstr>
      <vt:lpstr>Noto Sans</vt:lpstr>
      <vt:lpstr>Symbol</vt:lpstr>
      <vt:lpstr>Tw Cen MT</vt:lpstr>
      <vt:lpstr>Wingdings</vt:lpstr>
      <vt:lpstr>Schaltkreis</vt:lpstr>
      <vt:lpstr>methylome Analysis  are differentially methylated Regions Associated with  mantle cell lymphoma? </vt:lpstr>
      <vt:lpstr>DNA Methylation </vt:lpstr>
      <vt:lpstr>Mantle cell lymphoma (MCL)</vt:lpstr>
      <vt:lpstr> Healthy b cells vs. MCL </vt:lpstr>
      <vt:lpstr>Our Data set structure</vt:lpstr>
      <vt:lpstr>Our Data set structure</vt:lpstr>
      <vt:lpstr>Our Data set structure</vt:lpstr>
      <vt:lpstr>PowerPoint-Präsentation</vt:lpstr>
      <vt:lpstr>Data processing</vt:lpstr>
      <vt:lpstr>Data processing</vt:lpstr>
      <vt:lpstr>Data normalization and vIsualization</vt:lpstr>
      <vt:lpstr>Data normalization and visualization</vt:lpstr>
      <vt:lpstr>Data reduction</vt:lpstr>
      <vt:lpstr>Regression and interpretation</vt:lpstr>
      <vt:lpstr>Backup time and presentation preparation</vt:lpstr>
      <vt:lpstr>References</vt:lpstr>
      <vt:lpstr>T-test</vt:lpstr>
      <vt:lpstr>Sequence alignment, coverage, reads</vt:lpstr>
      <vt:lpstr>Wilcoxon rank-sum test</vt:lpstr>
      <vt:lpstr>Data reduction</vt:lpstr>
      <vt:lpstr>From Laboratory to international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Pascal Lafrenz</dc:creator>
  <cp:lastModifiedBy>Pascal Lafrenz</cp:lastModifiedBy>
  <cp:revision>144</cp:revision>
  <dcterms:created xsi:type="dcterms:W3CDTF">2019-05-07T12:10:09Z</dcterms:created>
  <dcterms:modified xsi:type="dcterms:W3CDTF">2019-05-15T19:37:53Z</dcterms:modified>
</cp:coreProperties>
</file>